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4.xml" ContentType="application/vnd.openxmlformats-officedocument.customXmlProperties+xml"/>
  <Override PartName="/customXml/itemProps13.xml" ContentType="application/vnd.openxmlformats-officedocument.customXmlProperties+xml"/>
  <Override PartName="/customXml/itemProps12.xml" ContentType="application/vnd.openxmlformats-officedocument.customXmlProperties+xml"/>
  <Override PartName="/customXml/itemProps11.xml" ContentType="application/vnd.openxmlformats-officedocument.customXmlProperties+xml"/>
  <Override PartName="/customXml/itemProps1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1"/>
  </p:sldMasterIdLst>
  <p:notesMasterIdLst>
    <p:notesMasterId r:id="rId13"/>
  </p:notesMasterIdLst>
  <p:sldIdLst>
    <p:sldId id="260" r:id="rId12"/>
  </p:sldIdLst>
  <p:sldSz cx="6858000" cy="9906000" type="A4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D944"/>
    <a:srgbClr val="575757"/>
    <a:srgbClr val="1F2936"/>
    <a:srgbClr val="B3B3B3"/>
    <a:srgbClr val="565656"/>
    <a:srgbClr val="1F4A60"/>
    <a:srgbClr val="009C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3024" y="5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1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14.xml"/><Relationship Id="rId7" Type="http://schemas.openxmlformats.org/officeDocument/2006/relationships/customXml" Target="../customXml/item7.xml"/><Relationship Id="rId12" Type="http://schemas.openxmlformats.org/officeDocument/2006/relationships/slide" Target="slides/slide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openxmlformats.org/officeDocument/2006/relationships/customXml" Target="../customXml/item13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Master" Target="slideMasters/slideMaster1.xml"/><Relationship Id="rId5" Type="http://schemas.openxmlformats.org/officeDocument/2006/relationships/customXml" Target="../customXml/item5.xml"/><Relationship Id="rId15" Type="http://schemas.openxmlformats.org/officeDocument/2006/relationships/viewProps" Target="viewProps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2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B28D1-58D8-4EBA-AD4A-3097FCE67AD9}" type="datetimeFigureOut">
              <a:rPr lang="da-DK" smtClean="0"/>
              <a:t>13-03-2023</a:t>
            </a:fld>
            <a:endParaRPr lang="da-DK" dirty="0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/>
              <a:t>Klik for at redigere i master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E91502-756A-4244-B8CC-0FD4F7A5EFF5}" type="slidenum">
              <a:rPr lang="da-DK" smtClean="0"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2771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4_plakat_grøn_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elt center">
            <a:extLst>
              <a:ext uri="{FF2B5EF4-FFF2-40B4-BE49-F238E27FC236}">
                <a16:creationId xmlns:a16="http://schemas.microsoft.com/office/drawing/2014/main" id="{C5980003-6D96-44C3-962B-E244763CD384}"/>
              </a:ext>
            </a:extLst>
          </p:cNvPr>
          <p:cNvSpPr/>
          <p:nvPr userDrawn="1"/>
        </p:nvSpPr>
        <p:spPr>
          <a:xfrm>
            <a:off x="457200" y="1"/>
            <a:ext cx="6400800" cy="9906000"/>
          </a:xfrm>
          <a:prstGeom prst="rect">
            <a:avLst/>
          </a:prstGeom>
          <a:solidFill>
            <a:srgbClr val="D4D9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 dirty="0"/>
          </a:p>
        </p:txBody>
      </p:sp>
      <p:sp>
        <p:nvSpPr>
          <p:cNvPr id="31" name="Felt top">
            <a:extLst>
              <a:ext uri="{FF2B5EF4-FFF2-40B4-BE49-F238E27FC236}">
                <a16:creationId xmlns:a16="http://schemas.microsoft.com/office/drawing/2014/main" id="{AB126A33-A035-4478-BE79-0346F557A0AD}"/>
              </a:ext>
            </a:extLst>
          </p:cNvPr>
          <p:cNvSpPr/>
          <p:nvPr userDrawn="1"/>
        </p:nvSpPr>
        <p:spPr>
          <a:xfrm>
            <a:off x="0" y="0"/>
            <a:ext cx="457200" cy="9906001"/>
          </a:xfrm>
          <a:prstGeom prst="rect">
            <a:avLst/>
          </a:prstGeom>
          <a:solidFill>
            <a:srgbClr val="E9EC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 dirty="0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914400" y="1149068"/>
            <a:ext cx="5432424" cy="1571907"/>
          </a:xfrm>
          <a:prstGeom prst="rect">
            <a:avLst/>
          </a:prstGeom>
        </p:spPr>
        <p:txBody>
          <a:bodyPr lIns="0" anchor="t" anchorCtr="0"/>
          <a:lstStyle>
            <a:lvl1pPr>
              <a:defRPr sz="3600">
                <a:solidFill>
                  <a:schemeClr val="tx2"/>
                </a:solidFill>
                <a:latin typeface="Mari Office" panose="020B0506040000020004" pitchFamily="34" charset="0"/>
              </a:defRPr>
            </a:lvl1pPr>
          </a:lstStyle>
          <a:p>
            <a:r>
              <a:rPr lang="da-DK" dirty="0"/>
              <a:t>Overskrift 36pt skrives her</a:t>
            </a:r>
            <a:br>
              <a:rPr lang="da-DK" dirty="0"/>
            </a:br>
            <a:r>
              <a:rPr lang="da-DK" dirty="0"/>
              <a:t>i to eller flere linjer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908050" y="3413485"/>
            <a:ext cx="5438775" cy="5824178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89000"/>
              </a:lnSpc>
              <a:buNone/>
              <a:defRPr sz="2000" baseline="0">
                <a:solidFill>
                  <a:schemeClr val="tx2"/>
                </a:solidFill>
                <a:latin typeface="Mari Office" panose="020B05060400000200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Tekst 20pt skrives her i to linjer eller max tre linjer</a:t>
            </a: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5D2BCEB3-DE06-427F-8CA1-84F884C5E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5D19BBFC-5717-4490-A094-205F5448E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67987359" name="image" descr="{&quot;templafy&quot;:{&quot;id&quot;:&quot;974a3aa8-1360-4347-9220-63915f3eeeb9&quot;}}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900" y="140400"/>
            <a:ext cx="2178000" cy="684000"/>
          </a:xfrm>
          <a:prstGeom prst="rect">
            <a:avLst/>
          </a:prstGeom>
        </p:spPr>
      </p:pic>
      <p:grpSp>
        <p:nvGrpSpPr>
          <p:cNvPr id="61" name="Gruppe 60">
            <a:extLst>
              <a:ext uri="{FF2B5EF4-FFF2-40B4-BE49-F238E27FC236}">
                <a16:creationId xmlns:a16="http://schemas.microsoft.com/office/drawing/2014/main" id="{B1DA305F-DBE2-471A-9B8E-CE16EAD04AA8}"/>
              </a:ext>
            </a:extLst>
          </p:cNvPr>
          <p:cNvGrpSpPr/>
          <p:nvPr userDrawn="1"/>
        </p:nvGrpSpPr>
        <p:grpSpPr>
          <a:xfrm>
            <a:off x="1113" y="2740456"/>
            <a:ext cx="685775" cy="685775"/>
            <a:chOff x="457200" y="1584000"/>
            <a:chExt cx="685775" cy="685775"/>
          </a:xfrm>
        </p:grpSpPr>
        <p:pic>
          <p:nvPicPr>
            <p:cNvPr id="62" name="LogoH">
              <a:extLst>
                <a:ext uri="{FF2B5EF4-FFF2-40B4-BE49-F238E27FC236}">
                  <a16:creationId xmlns:a16="http://schemas.microsoft.com/office/drawing/2014/main" id="{6EB6C9AD-1ECE-4CFF-B500-D1BECE24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584000"/>
              <a:ext cx="685775" cy="685775"/>
            </a:xfrm>
            <a:prstGeom prst="rect">
              <a:avLst/>
            </a:prstGeom>
          </p:spPr>
        </p:pic>
        <p:pic>
          <p:nvPicPr>
            <p:cNvPr id="63" name="Region">
              <a:extLst>
                <a:ext uri="{FF2B5EF4-FFF2-40B4-BE49-F238E27FC236}">
                  <a16:creationId xmlns:a16="http://schemas.microsoft.com/office/drawing/2014/main" id="{E513B3B5-BEAE-41BD-970D-B1D37979B5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732" y="1629407"/>
              <a:ext cx="116417" cy="594784"/>
            </a:xfrm>
            <a:prstGeom prst="rect">
              <a:avLst/>
            </a:prstGeom>
          </p:spPr>
        </p:pic>
      </p:grpSp>
      <p:sp>
        <p:nvSpPr>
          <p:cNvPr id="66" name="text" descr="{&quot;templafy&quot;:{&quot;id&quot;:&quot;b39fdef8-2c1e-4c11-b9d7-7f0df529f852&quot;}}" title="UserProfile.Office.Virksomhed_{{DocumentLanguage}}">
            <a:extLst>
              <a:ext uri="{FF2B5EF4-FFF2-40B4-BE49-F238E27FC236}">
                <a16:creationId xmlns:a16="http://schemas.microsoft.com/office/drawing/2014/main" id="{8930EB3E-0CD1-4028-9D05-A8D1AE7D2D88}"/>
              </a:ext>
            </a:extLst>
          </p:cNvPr>
          <p:cNvSpPr txBox="1"/>
          <p:nvPr userDrawn="1"/>
        </p:nvSpPr>
        <p:spPr>
          <a:xfrm>
            <a:off x="908050" y="192540"/>
            <a:ext cx="3224211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600" b="1" noProof="0" dirty="0">
                <a:solidFill>
                  <a:schemeClr val="bg1"/>
                </a:solidFill>
                <a:latin typeface="Mari Office" panose="020B0506040000020004" pitchFamily="34" charset="0"/>
              </a:rPr>
              <a:t>Region Hovedstaden</a:t>
            </a:r>
          </a:p>
        </p:txBody>
      </p:sp>
      <p:sp>
        <p:nvSpPr>
          <p:cNvPr id="67" name="text" descr="{&quot;templafy&quot;:{&quot;id&quot;:&quot;e80e0459-33b7-494c-a3ea-14a1f77e2156&quot;}}" title="UserProfile.Centers.Center_{{DocumentLanguage}}">
            <a:extLst>
              <a:ext uri="{FF2B5EF4-FFF2-40B4-BE49-F238E27FC236}">
                <a16:creationId xmlns:a16="http://schemas.microsoft.com/office/drawing/2014/main" id="{5EA06DAA-8835-4FBB-8A58-07BA97D3E780}"/>
              </a:ext>
            </a:extLst>
          </p:cNvPr>
          <p:cNvSpPr txBox="1">
            <a:spLocks/>
          </p:cNvSpPr>
          <p:nvPr userDrawn="1"/>
        </p:nvSpPr>
        <p:spPr>
          <a:xfrm>
            <a:off x="908050" y="397450"/>
            <a:ext cx="3306763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chemeClr val="accent6"/>
                </a:solidFill>
                <a:latin typeface="Mari Office" panose="020B0506040000020004" pitchFamily="34" charset="0"/>
              </a:rPr>
              <a:t>Center for Ejendomme</a:t>
            </a:r>
          </a:p>
        </p:txBody>
      </p:sp>
    </p:spTree>
    <p:extLst>
      <p:ext uri="{BB962C8B-B14F-4D97-AF65-F5344CB8AC3E}">
        <p14:creationId xmlns:p14="http://schemas.microsoft.com/office/powerpoint/2010/main" val="1973940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4_plakat_hvid_b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914400" y="1149068"/>
            <a:ext cx="5432424" cy="1571907"/>
          </a:xfrm>
          <a:prstGeom prst="rect">
            <a:avLst/>
          </a:prstGeom>
        </p:spPr>
        <p:txBody>
          <a:bodyPr lIns="0" anchor="t" anchorCtr="0"/>
          <a:lstStyle>
            <a:lvl1pPr>
              <a:defRPr sz="3600">
                <a:solidFill>
                  <a:srgbClr val="D3D944"/>
                </a:solidFill>
                <a:latin typeface="Mari Office" panose="020B0506040000020004" pitchFamily="34" charset="0"/>
              </a:defRPr>
            </a:lvl1pPr>
          </a:lstStyle>
          <a:p>
            <a:r>
              <a:rPr lang="da-DK" dirty="0"/>
              <a:t>Overskrift 36pt skrives her</a:t>
            </a:r>
            <a:br>
              <a:rPr lang="da-DK" dirty="0"/>
            </a:br>
            <a:r>
              <a:rPr lang="da-DK" dirty="0"/>
              <a:t>i to eller flere linjer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908050" y="3413485"/>
            <a:ext cx="5438775" cy="5824178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89000"/>
              </a:lnSpc>
              <a:buNone/>
              <a:defRPr sz="2000" baseline="0">
                <a:solidFill>
                  <a:schemeClr val="tx2"/>
                </a:solidFill>
                <a:latin typeface="Mari Office" panose="020B05060400000200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Tekst 20pt skrives her i to linjer eller max tre linjer</a:t>
            </a: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5D2BCEB3-DE06-427F-8CA1-84F884C5E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5D19BBFC-5717-4490-A094-205F5448E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61" name="Gruppe 60">
            <a:extLst>
              <a:ext uri="{FF2B5EF4-FFF2-40B4-BE49-F238E27FC236}">
                <a16:creationId xmlns:a16="http://schemas.microsoft.com/office/drawing/2014/main" id="{B1DA305F-DBE2-471A-9B8E-CE16EAD04AA8}"/>
              </a:ext>
            </a:extLst>
          </p:cNvPr>
          <p:cNvGrpSpPr/>
          <p:nvPr userDrawn="1"/>
        </p:nvGrpSpPr>
        <p:grpSpPr>
          <a:xfrm>
            <a:off x="1113" y="2740456"/>
            <a:ext cx="685775" cy="685775"/>
            <a:chOff x="457200" y="1584000"/>
            <a:chExt cx="685775" cy="685775"/>
          </a:xfrm>
        </p:grpSpPr>
        <p:pic>
          <p:nvPicPr>
            <p:cNvPr id="62" name="LogoH">
              <a:extLst>
                <a:ext uri="{FF2B5EF4-FFF2-40B4-BE49-F238E27FC236}">
                  <a16:creationId xmlns:a16="http://schemas.microsoft.com/office/drawing/2014/main" id="{6EB6C9AD-1ECE-4CFF-B500-D1BECE24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584000"/>
              <a:ext cx="685775" cy="685775"/>
            </a:xfrm>
            <a:prstGeom prst="rect">
              <a:avLst/>
            </a:prstGeom>
          </p:spPr>
        </p:pic>
        <p:pic>
          <p:nvPicPr>
            <p:cNvPr id="63" name="Region">
              <a:extLst>
                <a:ext uri="{FF2B5EF4-FFF2-40B4-BE49-F238E27FC236}">
                  <a16:creationId xmlns:a16="http://schemas.microsoft.com/office/drawing/2014/main" id="{E513B3B5-BEAE-41BD-970D-B1D37979B5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732" y="1629407"/>
              <a:ext cx="116417" cy="594784"/>
            </a:xfrm>
            <a:prstGeom prst="rect">
              <a:avLst/>
            </a:prstGeom>
          </p:spPr>
        </p:pic>
      </p:grpSp>
      <p:sp>
        <p:nvSpPr>
          <p:cNvPr id="66" name="text" descr="{&quot;templafy&quot;:{&quot;id&quot;:&quot;545fbde1-5348-4c81-9a73-5b32b5197409&quot;}}" title="UserProfile.Office.Virksomhed_{{DocumentLanguage}}">
            <a:extLst>
              <a:ext uri="{FF2B5EF4-FFF2-40B4-BE49-F238E27FC236}">
                <a16:creationId xmlns:a16="http://schemas.microsoft.com/office/drawing/2014/main" id="{8930EB3E-0CD1-4028-9D05-A8D1AE7D2D88}"/>
              </a:ext>
            </a:extLst>
          </p:cNvPr>
          <p:cNvSpPr txBox="1"/>
          <p:nvPr userDrawn="1"/>
        </p:nvSpPr>
        <p:spPr>
          <a:xfrm>
            <a:off x="908050" y="203050"/>
            <a:ext cx="3224211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600" b="1" noProof="0" dirty="0">
                <a:solidFill>
                  <a:srgbClr val="D3D944"/>
                </a:solidFill>
                <a:latin typeface="Mari Office" panose="020B0506040000020004" pitchFamily="34" charset="0"/>
              </a:rPr>
              <a:t>Region Hovedstaden</a:t>
            </a:r>
          </a:p>
        </p:txBody>
      </p:sp>
      <p:sp>
        <p:nvSpPr>
          <p:cNvPr id="67" name="text" descr="{&quot;templafy&quot;:{&quot;id&quot;:&quot;6dd42b3c-fbd6-4185-bf56-cafa26b358a3&quot;}}" title="UserProfile.Centers.Center_{{DocumentLanguage}}">
            <a:extLst>
              <a:ext uri="{FF2B5EF4-FFF2-40B4-BE49-F238E27FC236}">
                <a16:creationId xmlns:a16="http://schemas.microsoft.com/office/drawing/2014/main" id="{5EA06DAA-8835-4FBB-8A58-07BA97D3E780}"/>
              </a:ext>
            </a:extLst>
          </p:cNvPr>
          <p:cNvSpPr txBox="1">
            <a:spLocks/>
          </p:cNvSpPr>
          <p:nvPr userDrawn="1"/>
        </p:nvSpPr>
        <p:spPr>
          <a:xfrm>
            <a:off x="908050" y="407960"/>
            <a:ext cx="3306763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chemeClr val="accent6"/>
                </a:solidFill>
                <a:latin typeface="Mari Office" panose="020B0506040000020004" pitchFamily="34" charset="0"/>
              </a:rPr>
              <a:t>Center for Ejendomme</a:t>
            </a:r>
          </a:p>
        </p:txBody>
      </p:sp>
    </p:spTree>
    <p:extLst>
      <p:ext uri="{BB962C8B-B14F-4D97-AF65-F5344CB8AC3E}">
        <p14:creationId xmlns:p14="http://schemas.microsoft.com/office/powerpoint/2010/main" val="1526993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4_plakat_hvid_bund_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dsholder til billede 2">
            <a:extLst>
              <a:ext uri="{FF2B5EF4-FFF2-40B4-BE49-F238E27FC236}">
                <a16:creationId xmlns:a16="http://schemas.microsoft.com/office/drawing/2014/main" id="{917E6B0E-4838-41CA-A9A1-42453F2C56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57200" y="2971628"/>
            <a:ext cx="6400800" cy="3236684"/>
          </a:xfrm>
          <a:prstGeom prst="rect">
            <a:avLst/>
          </a:prstGeom>
        </p:spPr>
        <p:txBody>
          <a:bodyPr tIns="612000" anchor="ctr" anchorCtr="0"/>
          <a:lstStyle>
            <a:lvl1pPr marL="0" indent="0" algn="ctr">
              <a:buNone/>
              <a:defRPr sz="1400" baseline="0">
                <a:solidFill>
                  <a:schemeClr val="accent6"/>
                </a:solidFill>
              </a:defRPr>
            </a:lvl1pPr>
          </a:lstStyle>
          <a:p>
            <a:r>
              <a:rPr lang="da-DK" dirty="0"/>
              <a:t>Klik på ikon for at indsætte billede</a:t>
            </a: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914400" y="1149068"/>
            <a:ext cx="5432424" cy="1571907"/>
          </a:xfrm>
          <a:prstGeom prst="rect">
            <a:avLst/>
          </a:prstGeom>
        </p:spPr>
        <p:txBody>
          <a:bodyPr lIns="0" anchor="t" anchorCtr="0"/>
          <a:lstStyle>
            <a:lvl1pPr>
              <a:defRPr sz="3600">
                <a:solidFill>
                  <a:srgbClr val="D3D944"/>
                </a:solidFill>
                <a:latin typeface="Mari Office" panose="020B0506040000020004" pitchFamily="34" charset="0"/>
              </a:defRPr>
            </a:lvl1pPr>
          </a:lstStyle>
          <a:p>
            <a:r>
              <a:rPr lang="da-DK" dirty="0"/>
              <a:t>Overskrift 36pt skrives her</a:t>
            </a:r>
            <a:br>
              <a:rPr lang="da-DK" dirty="0"/>
            </a:br>
            <a:r>
              <a:rPr lang="da-DK" dirty="0"/>
              <a:t>i to eller flere linjer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908050" y="6684579"/>
            <a:ext cx="5438775" cy="2553084"/>
          </a:xfrm>
          <a:prstGeom prst="rect">
            <a:avLst/>
          </a:prstGeom>
        </p:spPr>
        <p:txBody>
          <a:bodyPr lIns="0"/>
          <a:lstStyle>
            <a:lvl1pPr marL="0" indent="0" algn="l">
              <a:lnSpc>
                <a:spcPct val="89000"/>
              </a:lnSpc>
              <a:buNone/>
              <a:defRPr sz="2000" baseline="0">
                <a:solidFill>
                  <a:schemeClr val="tx2"/>
                </a:solidFill>
                <a:latin typeface="Mari Office" panose="020B05060400000200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dirty="0"/>
              <a:t>Tekst 20pt skrives her i to linjer eller max tre linjer</a:t>
            </a:r>
          </a:p>
        </p:txBody>
      </p:sp>
      <p:sp>
        <p:nvSpPr>
          <p:cNvPr id="2" name="Date Placeholder 1" hidden="1">
            <a:extLst>
              <a:ext uri="{FF2B5EF4-FFF2-40B4-BE49-F238E27FC236}">
                <a16:creationId xmlns:a16="http://schemas.microsoft.com/office/drawing/2014/main" id="{5D2BCEB3-DE06-427F-8CA1-84F884C5E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Footer Placeholder 6" hidden="1">
            <a:extLst>
              <a:ext uri="{FF2B5EF4-FFF2-40B4-BE49-F238E27FC236}">
                <a16:creationId xmlns:a16="http://schemas.microsoft.com/office/drawing/2014/main" id="{5D19BBFC-5717-4490-A094-205F5448E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61" name="Gruppe 60">
            <a:extLst>
              <a:ext uri="{FF2B5EF4-FFF2-40B4-BE49-F238E27FC236}">
                <a16:creationId xmlns:a16="http://schemas.microsoft.com/office/drawing/2014/main" id="{B1DA305F-DBE2-471A-9B8E-CE16EAD04AA8}"/>
              </a:ext>
            </a:extLst>
          </p:cNvPr>
          <p:cNvGrpSpPr/>
          <p:nvPr userDrawn="1"/>
        </p:nvGrpSpPr>
        <p:grpSpPr>
          <a:xfrm>
            <a:off x="1113" y="2740456"/>
            <a:ext cx="685775" cy="685775"/>
            <a:chOff x="457200" y="1584000"/>
            <a:chExt cx="685775" cy="685775"/>
          </a:xfrm>
        </p:grpSpPr>
        <p:pic>
          <p:nvPicPr>
            <p:cNvPr id="62" name="LogoH">
              <a:extLst>
                <a:ext uri="{FF2B5EF4-FFF2-40B4-BE49-F238E27FC236}">
                  <a16:creationId xmlns:a16="http://schemas.microsoft.com/office/drawing/2014/main" id="{6EB6C9AD-1ECE-4CFF-B500-D1BECE246B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584000"/>
              <a:ext cx="685775" cy="685775"/>
            </a:xfrm>
            <a:prstGeom prst="rect">
              <a:avLst/>
            </a:prstGeom>
          </p:spPr>
        </p:pic>
        <p:pic>
          <p:nvPicPr>
            <p:cNvPr id="63" name="Region">
              <a:extLst>
                <a:ext uri="{FF2B5EF4-FFF2-40B4-BE49-F238E27FC236}">
                  <a16:creationId xmlns:a16="http://schemas.microsoft.com/office/drawing/2014/main" id="{E513B3B5-BEAE-41BD-970D-B1D37979B5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732" y="1629407"/>
              <a:ext cx="116417" cy="594784"/>
            </a:xfrm>
            <a:prstGeom prst="rect">
              <a:avLst/>
            </a:prstGeom>
          </p:spPr>
        </p:pic>
      </p:grpSp>
      <p:sp>
        <p:nvSpPr>
          <p:cNvPr id="66" name="text" descr="{&quot;templafy&quot;:{&quot;id&quot;:&quot;a53408e7-874c-4376-898a-bef75a66c2da&quot;}}" title="UserProfile.Office.Virksomhed_{{DocumentLanguage}}">
            <a:extLst>
              <a:ext uri="{FF2B5EF4-FFF2-40B4-BE49-F238E27FC236}">
                <a16:creationId xmlns:a16="http://schemas.microsoft.com/office/drawing/2014/main" id="{8930EB3E-0CD1-4028-9D05-A8D1AE7D2D88}"/>
              </a:ext>
            </a:extLst>
          </p:cNvPr>
          <p:cNvSpPr txBox="1"/>
          <p:nvPr userDrawn="1"/>
        </p:nvSpPr>
        <p:spPr>
          <a:xfrm>
            <a:off x="908050" y="203050"/>
            <a:ext cx="3224211" cy="21544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a-DK" sz="1600" b="1" noProof="0" dirty="0">
                <a:solidFill>
                  <a:srgbClr val="D3D944"/>
                </a:solidFill>
                <a:latin typeface="Mari Office" panose="020B0506040000020004" pitchFamily="34" charset="0"/>
              </a:rPr>
              <a:t>Region Hovedstaden</a:t>
            </a:r>
          </a:p>
        </p:txBody>
      </p:sp>
      <p:sp>
        <p:nvSpPr>
          <p:cNvPr id="67" name="text" descr="{&quot;templafy&quot;:{&quot;id&quot;:&quot;006e5e93-c191-445e-968f-79de10118641&quot;}}" title="UserProfile.Centers.Center_{{DocumentLanguage}}">
            <a:extLst>
              <a:ext uri="{FF2B5EF4-FFF2-40B4-BE49-F238E27FC236}">
                <a16:creationId xmlns:a16="http://schemas.microsoft.com/office/drawing/2014/main" id="{5EA06DAA-8835-4FBB-8A58-07BA97D3E780}"/>
              </a:ext>
            </a:extLst>
          </p:cNvPr>
          <p:cNvSpPr txBox="1">
            <a:spLocks/>
          </p:cNvSpPr>
          <p:nvPr userDrawn="1"/>
        </p:nvSpPr>
        <p:spPr>
          <a:xfrm>
            <a:off x="908050" y="407960"/>
            <a:ext cx="3306763" cy="422153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b="1" kern="1200" baseline="0" dirty="0">
                <a:solidFill>
                  <a:srgbClr val="B3B3B3"/>
                </a:solidFill>
                <a:latin typeface="+mn-lt"/>
                <a:ea typeface="+mn-ea"/>
                <a:cs typeface="+mn-cs"/>
              </a:defRPr>
            </a:lvl1pPr>
            <a:lvl2pPr marL="504000" indent="-144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2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8000" indent="-126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8000" indent="-108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1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2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7D7D7D"/>
              </a:buClr>
              <a:buFont typeface="Arial" panose="020B0604020202020204" pitchFamily="34" charset="0"/>
              <a:buChar char="•"/>
              <a:defRPr lang="da-DK" sz="10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88000" indent="-900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Clr>
                <a:srgbClr val="808080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chemeClr val="accent6"/>
                </a:solidFill>
                <a:latin typeface="Mari Office" panose="020B0506040000020004" pitchFamily="34" charset="0"/>
              </a:rPr>
              <a:t>Center for Ejendomme</a:t>
            </a:r>
          </a:p>
        </p:txBody>
      </p:sp>
    </p:spTree>
    <p:extLst>
      <p:ext uri="{BB962C8B-B14F-4D97-AF65-F5344CB8AC3E}">
        <p14:creationId xmlns:p14="http://schemas.microsoft.com/office/powerpoint/2010/main" val="528864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 hidden="1">
            <a:extLst>
              <a:ext uri="{FF2B5EF4-FFF2-40B4-BE49-F238E27FC236}">
                <a16:creationId xmlns:a16="http://schemas.microsoft.com/office/drawing/2014/main" id="{CE629B00-050D-405D-9F06-055DE3B96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Footer Placeholder 5" hidden="1">
            <a:extLst>
              <a:ext uri="{FF2B5EF4-FFF2-40B4-BE49-F238E27FC236}">
                <a16:creationId xmlns:a16="http://schemas.microsoft.com/office/drawing/2014/main" id="{19C4AFBF-60E1-42EA-8753-75100198D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1BE8EACD-E477-4D4B-BB87-8C239C5C1FF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51648" y="1819146"/>
            <a:ext cx="2272102" cy="432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sz="1000" b="1" noProof="1">
                <a:latin typeface="Arial" panose="020B0604020202020204" pitchFamily="34" charset="0"/>
                <a:cs typeface="Arial" panose="020B0604020202020204" pitchFamily="34" charset="0"/>
              </a:rPr>
              <a:t>Brug</a:t>
            </a:r>
            <a:r>
              <a:rPr lang="da-DK" sz="1000" b="1" baseline="0" noProof="1">
                <a:latin typeface="Arial" panose="020B0604020202020204" pitchFamily="34" charset="0"/>
                <a:cs typeface="Arial" panose="020B0604020202020204" pitchFamily="34" charset="0"/>
              </a:rPr>
              <a:t> tekst typografier</a:t>
            </a:r>
            <a:endParaRPr lang="da-DK" sz="1000" b="1" noProof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Brug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TAB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at gå frem i tekst-niveauer. Klik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derefter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at skifte fra et niveau til et næste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at gå tilbage i tekst-niveauer, 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brug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SHIFT+TAB</a:t>
            </a:r>
            <a:endParaRPr lang="da-DK" altLang="da-DK" sz="9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Alternativt kan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Forøg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og 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Formindsk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listeniveau bruges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Brug layouts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på fanen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Hjem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på menupunktet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Nyt Slide </a:t>
            </a:r>
            <a:b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at indsætte nyt slide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Layout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at ændre dit 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nuværende layout til et alternativt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Nulstil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på fanen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Hjem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Nulstil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at nulstille 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placering, størrelse og for-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matering af pladsholdere til 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layoutets oprindelige design 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sz="9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240"/>
              </a:spcAft>
              <a:defRPr/>
            </a:pPr>
            <a:endParaRPr lang="da-DK" sz="9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54523059-C78C-4889-AEFE-67ED97D3A07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936790" y="1819146"/>
            <a:ext cx="2358243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at justere sidenummerering, </a:t>
            </a:r>
            <a:b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 og sidefod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Gør dette som</a:t>
            </a:r>
            <a:r>
              <a:rPr lang="da-DK" altLang="da-DK" sz="9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det sidste i din præsentation, så det slår igennem på </a:t>
            </a:r>
            <a:br>
              <a:rPr lang="da-DK" altLang="da-DK" sz="9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 slides</a:t>
            </a:r>
            <a:endParaRPr lang="da-DK" sz="9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på fanen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Indsæt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Sidehoved og Sidef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(Tekst kommer fra Templafy)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Anvend på alle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eller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Anvend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hvis det kun skal være på et enkelt slide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Hjælpelinjer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at se hjælpelinjer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på fanen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 sæt hak ved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Hjælpelinjer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Tips: Alt + F9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hurtig visning af hjælpelinjer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3">
            <a:extLst>
              <a:ext uri="{FF2B5EF4-FFF2-40B4-BE49-F238E27FC236}">
                <a16:creationId xmlns:a16="http://schemas.microsoft.com/office/drawing/2014/main" id="{87C1F564-AFCF-41A8-8407-34AB30CFFD8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51646" y="6165550"/>
            <a:ext cx="2160798" cy="250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Indsæt billede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 slides med billedpladsholder, 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på ikonet og vælg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Indsæt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Beskær billede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Beskær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at ændre 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billedets fokus/størrelse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Ønsker du at skalere billedet, så 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-knappen nede, mens 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trækker i billedets hjørner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Tips: </a:t>
            </a: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Hvis du sletter billedet og 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indsætter et nyt, kan billedet lægge </a:t>
            </a:r>
            <a:b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 foran tekst og grafik. Hvis dette sker, højreklik på billedet og vælg </a:t>
            </a:r>
            <a:r>
              <a:rPr lang="da-DK" altLang="da-DK" sz="9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 bagest</a:t>
            </a:r>
          </a:p>
        </p:txBody>
      </p:sp>
      <p:pic>
        <p:nvPicPr>
          <p:cNvPr id="21" name="4 Nulstil">
            <a:extLst>
              <a:ext uri="{FF2B5EF4-FFF2-40B4-BE49-F238E27FC236}">
                <a16:creationId xmlns:a16="http://schemas.microsoft.com/office/drawing/2014/main" id="{4B7776A9-DE75-4DB7-AFD5-0D6293B62A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03159" y="5303999"/>
            <a:ext cx="547241" cy="197798"/>
          </a:xfrm>
          <a:prstGeom prst="rect">
            <a:avLst/>
          </a:prstGeom>
        </p:spPr>
      </p:pic>
      <p:pic>
        <p:nvPicPr>
          <p:cNvPr id="22" name="2 Ny slide">
            <a:extLst>
              <a:ext uri="{FF2B5EF4-FFF2-40B4-BE49-F238E27FC236}">
                <a16:creationId xmlns:a16="http://schemas.microsoft.com/office/drawing/2014/main" id="{97C35B8E-67F8-4D9D-8EA2-081950B9CF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931" r="60888"/>
          <a:stretch/>
        </p:blipFill>
        <p:spPr>
          <a:xfrm>
            <a:off x="2578405" y="3523951"/>
            <a:ext cx="363713" cy="647461"/>
          </a:xfrm>
          <a:prstGeom prst="rect">
            <a:avLst/>
          </a:prstGeom>
        </p:spPr>
      </p:pic>
      <p:sp>
        <p:nvSpPr>
          <p:cNvPr id="23" name="Fast overskrift">
            <a:extLst>
              <a:ext uri="{FF2B5EF4-FFF2-40B4-BE49-F238E27FC236}">
                <a16:creationId xmlns:a16="http://schemas.microsoft.com/office/drawing/2014/main" id="{60139AB2-074C-4491-AB7B-F596C36D6A3D}"/>
              </a:ext>
            </a:extLst>
          </p:cNvPr>
          <p:cNvSpPr txBox="1"/>
          <p:nvPr userDrawn="1"/>
        </p:nvSpPr>
        <p:spPr>
          <a:xfrm>
            <a:off x="751646" y="539751"/>
            <a:ext cx="6080072" cy="65017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da-DK" sz="28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Brugerguide - slet før anvendelse</a:t>
            </a:r>
          </a:p>
        </p:txBody>
      </p:sp>
      <p:pic>
        <p:nvPicPr>
          <p:cNvPr id="24" name="1 Increase decrease">
            <a:extLst>
              <a:ext uri="{FF2B5EF4-FFF2-40B4-BE49-F238E27FC236}">
                <a16:creationId xmlns:a16="http://schemas.microsoft.com/office/drawing/2014/main" id="{7285E0E4-5693-43D5-B119-B334EE04C29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73775" y="2862487"/>
            <a:ext cx="549328" cy="285228"/>
          </a:xfrm>
          <a:prstGeom prst="rect">
            <a:avLst/>
          </a:prstGeom>
        </p:spPr>
      </p:pic>
      <p:pic>
        <p:nvPicPr>
          <p:cNvPr id="25" name="3 Layout">
            <a:extLst>
              <a:ext uri="{FF2B5EF4-FFF2-40B4-BE49-F238E27FC236}">
                <a16:creationId xmlns:a16="http://schemas.microsoft.com/office/drawing/2014/main" id="{BFBABF30-27CA-44B6-8095-896A6F75A0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6944" r="2272" b="69429"/>
          <a:stretch/>
        </p:blipFill>
        <p:spPr>
          <a:xfrm>
            <a:off x="2603159" y="4193555"/>
            <a:ext cx="593368" cy="192211"/>
          </a:xfrm>
          <a:prstGeom prst="rect">
            <a:avLst/>
          </a:prstGeom>
        </p:spPr>
      </p:pic>
      <p:pic>
        <p:nvPicPr>
          <p:cNvPr id="28" name="5 Insert picture">
            <a:extLst>
              <a:ext uri="{FF2B5EF4-FFF2-40B4-BE49-F238E27FC236}">
                <a16:creationId xmlns:a16="http://schemas.microsoft.com/office/drawing/2014/main" id="{B7F4A966-C8E0-4514-8B4A-79E603ADD55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85509" y="6424711"/>
            <a:ext cx="262151" cy="256054"/>
          </a:xfrm>
          <a:prstGeom prst="rect">
            <a:avLst/>
          </a:prstGeom>
        </p:spPr>
      </p:pic>
      <p:pic>
        <p:nvPicPr>
          <p:cNvPr id="29" name="6 Crop">
            <a:extLst>
              <a:ext uri="{FF2B5EF4-FFF2-40B4-BE49-F238E27FC236}">
                <a16:creationId xmlns:a16="http://schemas.microsoft.com/office/drawing/2014/main" id="{5227145C-7AB0-40C9-8B7A-E7B3DBB1511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666141" y="7098033"/>
            <a:ext cx="337400" cy="321707"/>
          </a:xfrm>
          <a:prstGeom prst="rect">
            <a:avLst/>
          </a:prstGeom>
        </p:spPr>
      </p:pic>
      <p:pic>
        <p:nvPicPr>
          <p:cNvPr id="36" name="7 Scale picture">
            <a:extLst>
              <a:ext uri="{FF2B5EF4-FFF2-40B4-BE49-F238E27FC236}">
                <a16:creationId xmlns:a16="http://schemas.microsoft.com/office/drawing/2014/main" id="{813AED09-CE68-4655-9DBD-DD266BF90D7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643846" y="7592023"/>
            <a:ext cx="359695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4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0" y="0"/>
            <a:ext cx="457200" cy="9906000"/>
          </a:xfrm>
          <a:prstGeom prst="rect">
            <a:avLst/>
          </a:prstGeom>
          <a:solidFill>
            <a:srgbClr val="D3D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da-DK" sz="1350" dirty="0"/>
          </a:p>
        </p:txBody>
      </p:sp>
      <p:sp>
        <p:nvSpPr>
          <p:cNvPr id="25" name="Footer" hidden="1">
            <a:extLst>
              <a:ext uri="{FF2B5EF4-FFF2-40B4-BE49-F238E27FC236}">
                <a16:creationId xmlns:a16="http://schemas.microsoft.com/office/drawing/2014/main" id="{07DCFC77-11FA-44DE-8384-D9D4E585CC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98904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lang="da-DK" sz="100" kern="1200" dirty="0">
                <a:noFill/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26" name="Dato" hidden="1">
            <a:extLst>
              <a:ext uri="{FF2B5EF4-FFF2-40B4-BE49-F238E27FC236}">
                <a16:creationId xmlns:a16="http://schemas.microsoft.com/office/drawing/2014/main" id="{97CC762B-B09C-4496-9EFB-E1C56435B0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98904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00">
                <a:noFill/>
              </a:defRPr>
            </a:lvl1pPr>
          </a:lstStyle>
          <a:p>
            <a:endParaRPr lang="da-DK" dirty="0"/>
          </a:p>
        </p:txBody>
      </p: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C9DC5513-77B1-40B7-9804-4920D30A0E86}"/>
              </a:ext>
            </a:extLst>
          </p:cNvPr>
          <p:cNvGrpSpPr/>
          <p:nvPr userDrawn="1"/>
        </p:nvGrpSpPr>
        <p:grpSpPr>
          <a:xfrm>
            <a:off x="1113" y="2740456"/>
            <a:ext cx="685775" cy="685775"/>
            <a:chOff x="457200" y="1584000"/>
            <a:chExt cx="685775" cy="685775"/>
          </a:xfrm>
        </p:grpSpPr>
        <p:pic>
          <p:nvPicPr>
            <p:cNvPr id="18" name="LogoH">
              <a:extLst>
                <a:ext uri="{FF2B5EF4-FFF2-40B4-BE49-F238E27FC236}">
                  <a16:creationId xmlns:a16="http://schemas.microsoft.com/office/drawing/2014/main" id="{4E15ABEB-2CFC-426A-A973-0ED0C7DAC9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1584000"/>
              <a:ext cx="685775" cy="685775"/>
            </a:xfrm>
            <a:prstGeom prst="rect">
              <a:avLst/>
            </a:prstGeom>
          </p:spPr>
        </p:pic>
        <p:pic>
          <p:nvPicPr>
            <p:cNvPr id="19" name="Region">
              <a:extLst>
                <a:ext uri="{FF2B5EF4-FFF2-40B4-BE49-F238E27FC236}">
                  <a16:creationId xmlns:a16="http://schemas.microsoft.com/office/drawing/2014/main" id="{A5A4A5E9-6C61-4500-B988-CBE3E20576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732" y="1629407"/>
              <a:ext cx="116417" cy="594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250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9" r:id="rId3"/>
    <p:sldLayoutId id="2147483667" r:id="rId4"/>
  </p:sldLayoutIdLst>
  <p:hf hdr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025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000" indent="-108000" algn="l" defTabSz="6858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Clr>
          <a:schemeClr val="accent6"/>
        </a:buClr>
        <a:buFont typeface="Arial" panose="020B0604020202020204" pitchFamily="34" charset="0"/>
        <a:buChar char="•"/>
        <a:defRPr sz="165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78000" indent="-108000" algn="l" defTabSz="685800" rtl="0" eaLnBrk="1" latinLnBrk="0" hangingPunct="1">
        <a:spcBef>
          <a:spcPts val="0"/>
        </a:spcBef>
        <a:spcAft>
          <a:spcPts val="900"/>
        </a:spcAft>
        <a:buClr>
          <a:schemeClr val="accent6"/>
        </a:buClr>
        <a:buFont typeface="Arial" panose="020B0604020202020204" pitchFamily="34" charset="0"/>
        <a:buChar char="•"/>
        <a:defRPr lang="da-DK" sz="15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621000" indent="-94500" algn="l" defTabSz="685800" rtl="0" eaLnBrk="1" latinLnBrk="0" hangingPunct="1">
        <a:spcBef>
          <a:spcPts val="0"/>
        </a:spcBef>
        <a:spcAft>
          <a:spcPts val="900"/>
        </a:spcAft>
        <a:buClr>
          <a:schemeClr val="accent6"/>
        </a:buClr>
        <a:buFont typeface="Arial" panose="020B0604020202020204" pitchFamily="34" charset="0"/>
        <a:buChar char="•"/>
        <a:defRPr lang="da-DK" sz="135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891000" indent="-81000" algn="l" defTabSz="685800" rtl="0" eaLnBrk="1" latinLnBrk="0" hangingPunct="1">
        <a:spcBef>
          <a:spcPts val="0"/>
        </a:spcBef>
        <a:spcAft>
          <a:spcPts val="900"/>
        </a:spcAft>
        <a:buClr>
          <a:schemeClr val="accent6"/>
        </a:buClr>
        <a:buFont typeface="Arial" panose="020B0604020202020204" pitchFamily="34" charset="0"/>
        <a:buChar char="•"/>
        <a:defRPr lang="da-DK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61000" indent="-81000" algn="l" defTabSz="685800" rtl="0" eaLnBrk="1" latinLnBrk="0" hangingPunct="1">
        <a:spcBef>
          <a:spcPts val="0"/>
        </a:spcBef>
        <a:spcAft>
          <a:spcPts val="900"/>
        </a:spcAft>
        <a:buClr>
          <a:schemeClr val="accent6"/>
        </a:buClr>
        <a:buFont typeface="Arial" panose="020B0604020202020204" pitchFamily="34" charset="0"/>
        <a:buChar char="•"/>
        <a:defRPr lang="da-DK" sz="105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1431000" indent="-67500" algn="l" defTabSz="685800" rtl="0" eaLnBrk="1" latinLnBrk="0" hangingPunct="1">
        <a:spcBef>
          <a:spcPts val="0"/>
        </a:spcBef>
        <a:spcAft>
          <a:spcPts val="900"/>
        </a:spcAft>
        <a:buClr>
          <a:srgbClr val="7D7D7D"/>
        </a:buClr>
        <a:buFont typeface="Arial" panose="020B0604020202020204" pitchFamily="34" charset="0"/>
        <a:buChar char="•"/>
        <a:defRPr lang="da-DK" sz="900" kern="1200" baseline="0" dirty="0">
          <a:solidFill>
            <a:schemeClr val="tx1"/>
          </a:solidFill>
          <a:latin typeface="+mn-lt"/>
          <a:ea typeface="+mn-ea"/>
          <a:cs typeface="+mn-cs"/>
        </a:defRPr>
      </a:lvl6pPr>
      <a:lvl7pPr marL="1701000" indent="-67500" algn="l" defTabSz="685800" rtl="0" eaLnBrk="1" latinLnBrk="0" hangingPunct="1">
        <a:spcBef>
          <a:spcPts val="0"/>
        </a:spcBef>
        <a:spcAft>
          <a:spcPts val="900"/>
        </a:spcAft>
        <a:buClr>
          <a:srgbClr val="7D7D7D"/>
        </a:buClr>
        <a:buFont typeface="Arial" panose="020B0604020202020204" pitchFamily="34" charset="0"/>
        <a:buChar char="•"/>
        <a:defRPr lang="da-DK" sz="825" kern="1200" baseline="0" dirty="0">
          <a:solidFill>
            <a:schemeClr val="tx1"/>
          </a:solidFill>
          <a:latin typeface="+mn-lt"/>
          <a:ea typeface="+mn-ea"/>
          <a:cs typeface="+mn-cs"/>
        </a:defRPr>
      </a:lvl7pPr>
      <a:lvl8pPr marL="1971000" indent="-67500" algn="l" defTabSz="685800" rtl="0" eaLnBrk="1" latinLnBrk="0" hangingPunct="1">
        <a:spcBef>
          <a:spcPts val="0"/>
        </a:spcBef>
        <a:spcAft>
          <a:spcPts val="900"/>
        </a:spcAft>
        <a:buClr>
          <a:srgbClr val="7D7D7D"/>
        </a:buClr>
        <a:buFont typeface="Arial" panose="020B0604020202020204" pitchFamily="34" charset="0"/>
        <a:buChar char="•"/>
        <a:defRPr lang="da-DK" sz="750" kern="1200" baseline="0" dirty="0">
          <a:solidFill>
            <a:schemeClr val="tx1"/>
          </a:solidFill>
          <a:latin typeface="+mn-lt"/>
          <a:ea typeface="+mn-ea"/>
          <a:cs typeface="+mn-cs"/>
        </a:defRPr>
      </a:lvl8pPr>
      <a:lvl9pPr marL="2241000" indent="-67500" algn="l" defTabSz="685800" rtl="0" eaLnBrk="1" latinLnBrk="0" hangingPunct="1">
        <a:spcBef>
          <a:spcPts val="0"/>
        </a:spcBef>
        <a:spcAft>
          <a:spcPts val="900"/>
        </a:spcAft>
        <a:buClr>
          <a:srgbClr val="808080"/>
        </a:buClr>
        <a:buFont typeface="Arial" panose="020B0604020202020204" pitchFamily="34" charset="0"/>
        <a:buChar char="•"/>
        <a:defRPr sz="6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572" userDrawn="1">
          <p15:clr>
            <a:srgbClr val="F26B43"/>
          </p15:clr>
        </p15:guide>
        <p15:guide id="4" pos="3998" userDrawn="1">
          <p15:clr>
            <a:srgbClr val="F26B43"/>
          </p15:clr>
        </p15:guide>
        <p15:guide id="5" orient="horz" pos="1714" userDrawn="1">
          <p15:clr>
            <a:srgbClr val="F26B43"/>
          </p15:clr>
        </p15:guide>
        <p15:guide id="6" orient="horz" pos="2145" userDrawn="1">
          <p15:clr>
            <a:srgbClr val="F26B43"/>
          </p15:clr>
        </p15:guide>
        <p15:guide id="7" orient="horz" pos="581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6.xml"/><Relationship Id="rId1" Type="http://schemas.openxmlformats.org/officeDocument/2006/relationships/customXml" Target="../../customXml/item10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hyperlink" Target="mailto:louise.voss.bendixen@regionh.d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F61D83-28DA-48CE-BABF-00CF0B873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1" y="1282004"/>
            <a:ext cx="5432424" cy="1571907"/>
          </a:xfrm>
        </p:spPr>
        <p:txBody>
          <a:bodyPr/>
          <a:lstStyle/>
          <a:p>
            <a:r>
              <a:rPr lang="da-DK" dirty="0"/>
              <a:t>Kom til infomøde om det nye uddannelsescenter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331A36E7-698B-468E-875A-B29E4DE828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8050" y="2717800"/>
            <a:ext cx="5438775" cy="3752383"/>
          </a:xfrm>
        </p:spPr>
        <p:txBody>
          <a:bodyPr/>
          <a:lstStyle/>
          <a:p>
            <a:r>
              <a:rPr lang="da-DK" sz="1800" dirty="0"/>
              <a:t>Vil du vide mere om planerne for byggeriet af det nye uddannelsescenter på Bispebjerg Hospital?</a:t>
            </a:r>
          </a:p>
          <a:p>
            <a:r>
              <a:rPr lang="da-DK" sz="1800" dirty="0"/>
              <a:t>Så tag med til informationsmøde for naboer og andre interesserede </a:t>
            </a:r>
          </a:p>
          <a:p>
            <a:r>
              <a:rPr lang="da-DK" sz="1800" b="1" dirty="0"/>
              <a:t>torsdag den 30. marts 2023, kl. 16-17.30. </a:t>
            </a:r>
          </a:p>
          <a:p>
            <a:r>
              <a:rPr lang="da-DK" sz="1800" dirty="0"/>
              <a:t>Mødet finder sted i indgang 11A, mødelokale 114. </a:t>
            </a:r>
          </a:p>
          <a:p>
            <a:r>
              <a:rPr lang="da-DK" sz="1800" dirty="0"/>
              <a:t>Du kan møde projektledelsen fra Center for Ejendomme, der viser tegninger og fortæller om planerne for byggeriet, der forventes at gå i gang i løbet af foråret 2023.</a:t>
            </a:r>
          </a:p>
          <a:p>
            <a:r>
              <a:rPr lang="da-DK" sz="1800" dirty="0"/>
              <a:t>Tilmeld dig senest mandag den 27. marts til </a:t>
            </a:r>
            <a:r>
              <a:rPr lang="da-DK" sz="1800" dirty="0">
                <a:hlinkClick r:id="rId4"/>
              </a:rPr>
              <a:t>louise.voss.bendixen@regionh.dk</a:t>
            </a:r>
            <a:endParaRPr lang="da-DK" sz="1800" dirty="0"/>
          </a:p>
          <a:p>
            <a:r>
              <a:rPr lang="da-DK" sz="1800" dirty="0"/>
              <a:t>Vi glæder os til at se dig.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8789D79-4CBC-4CD3-84F7-828BF8784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FC4BC87-C131-48AB-A251-B9A45A058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79523FBE-D337-4E5E-9905-01D703A11B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0240"/>
            <a:ext cx="6858000" cy="635760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0081002F-B4C4-406F-B2EB-29D7D77478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6753225"/>
            <a:ext cx="4097337" cy="2109289"/>
          </a:xfrm>
          <a:prstGeom prst="rect">
            <a:avLst/>
          </a:prstGeom>
        </p:spPr>
      </p:pic>
      <p:sp>
        <p:nvSpPr>
          <p:cNvPr id="10" name="Undertitel 2">
            <a:extLst>
              <a:ext uri="{FF2B5EF4-FFF2-40B4-BE49-F238E27FC236}">
                <a16:creationId xmlns:a16="http://schemas.microsoft.com/office/drawing/2014/main" id="{0F7F12DC-7ED1-4D6C-BECD-B15BB39677DC}"/>
              </a:ext>
            </a:extLst>
          </p:cNvPr>
          <p:cNvSpPr txBox="1">
            <a:spLocks/>
          </p:cNvSpPr>
          <p:nvPr/>
        </p:nvSpPr>
        <p:spPr>
          <a:xfrm>
            <a:off x="5151832" y="6753225"/>
            <a:ext cx="1583533" cy="3752383"/>
          </a:xfrm>
          <a:prstGeom prst="rect">
            <a:avLst/>
          </a:prstGeom>
        </p:spPr>
        <p:txBody>
          <a:bodyPr lIns="0"/>
          <a:lstStyle>
            <a:lvl1pPr marL="0" indent="0" algn="l" defTabSz="685800" rtl="0" eaLnBrk="1" latinLnBrk="0" hangingPunct="1">
              <a:lnSpc>
                <a:spcPct val="89000"/>
              </a:lnSpc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2"/>
                </a:solidFill>
                <a:latin typeface="Mari Office" panose="020B0506040000020004" pitchFamily="34" charset="0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5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spcBef>
                <a:spcPts val="0"/>
              </a:spcBef>
              <a:spcAft>
                <a:spcPts val="900"/>
              </a:spcAft>
              <a:buClr>
                <a:schemeClr val="accent6"/>
              </a:buClr>
              <a:buFont typeface="Arial" panose="020B0604020202020204" pitchFamily="34" charset="0"/>
              <a:buNone/>
              <a:defRPr lang="da-DK"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spcBef>
                <a:spcPts val="0"/>
              </a:spcBef>
              <a:spcAft>
                <a:spcPts val="900"/>
              </a:spcAft>
              <a:buClr>
                <a:srgbClr val="7D7D7D"/>
              </a:buClr>
              <a:buFont typeface="Arial" panose="020B0604020202020204" pitchFamily="34" charset="0"/>
              <a:buNone/>
              <a:defRPr lang="da-DK" sz="9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spcBef>
                <a:spcPts val="0"/>
              </a:spcBef>
              <a:spcAft>
                <a:spcPts val="900"/>
              </a:spcAft>
              <a:buClr>
                <a:srgbClr val="7D7D7D"/>
              </a:buClr>
              <a:buFont typeface="Arial" panose="020B0604020202020204" pitchFamily="34" charset="0"/>
              <a:buNone/>
              <a:defRPr lang="da-DK" sz="825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spcBef>
                <a:spcPts val="0"/>
              </a:spcBef>
              <a:spcAft>
                <a:spcPts val="900"/>
              </a:spcAft>
              <a:buClr>
                <a:srgbClr val="7D7D7D"/>
              </a:buClr>
              <a:buFont typeface="Arial" panose="020B0604020202020204" pitchFamily="34" charset="0"/>
              <a:buNone/>
              <a:defRPr lang="da-DK" sz="75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spcBef>
                <a:spcPts val="0"/>
              </a:spcBef>
              <a:spcAft>
                <a:spcPts val="900"/>
              </a:spcAft>
              <a:buClr>
                <a:srgbClr val="808080"/>
              </a:buClr>
              <a:buFont typeface="Arial" panose="020B0604020202020204" pitchFamily="34" charset="0"/>
              <a:buNone/>
              <a:defRPr sz="67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dirty="0"/>
              <a:t>Det nye uddannelsescenter bliver opført i det sydlige hjørne af hospitalsområdet, hvor der i dag ligger en parkeringsplads.</a:t>
            </a:r>
          </a:p>
          <a:p>
            <a:r>
              <a:rPr lang="da-DK" sz="1200" dirty="0"/>
              <a:t>Illustration: Skov Gruppen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160329347"/>
      </p:ext>
    </p:extLst>
  </p:cSld>
  <p:clrMapOvr>
    <a:masterClrMapping/>
  </p:clrMapOvr>
</p:sld>
</file>

<file path=ppt/theme/theme1.xml><?xml version="1.0" encoding="utf-8"?>
<a:theme xmlns:a="http://schemas.openxmlformats.org/drawingml/2006/main" name="REGION H Hospital PowerPoint Skabelon_DKfinal">
  <a:themeElements>
    <a:clrScheme name="Region Hovedstaden Byggeri">
      <a:dk1>
        <a:srgbClr val="333333"/>
      </a:dk1>
      <a:lt1>
        <a:srgbClr val="FFFFFF"/>
      </a:lt1>
      <a:dk2>
        <a:srgbClr val="575757"/>
      </a:dk2>
      <a:lt2>
        <a:srgbClr val="D3D944"/>
      </a:lt2>
      <a:accent1>
        <a:srgbClr val="88A445"/>
      </a:accent1>
      <a:accent2>
        <a:srgbClr val="333333"/>
      </a:accent2>
      <a:accent3>
        <a:srgbClr val="88A445"/>
      </a:accent3>
      <a:accent4>
        <a:srgbClr val="D3D944"/>
      </a:accent4>
      <a:accent5>
        <a:srgbClr val="C5C73E"/>
      </a:accent5>
      <a:accent6>
        <a:srgbClr val="5F5F5F"/>
      </a:accent6>
      <a:hlink>
        <a:srgbClr val="88A445"/>
      </a:hlink>
      <a:folHlink>
        <a:srgbClr val="C6C6C6"/>
      </a:folHlink>
    </a:clrScheme>
    <a:fontScheme name="Region Hovedstad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F4A60"/>
        </a:solidFill>
        <a:ln w="9525">
          <a:solidFill>
            <a:srgbClr val="1F4A60"/>
          </a:solidFill>
        </a:ln>
      </a:spPr>
      <a:bodyPr lIns="0" tIns="0" rIns="0" bIns="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rgbClr val="1F293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REGION H PowerPoint Skabelon_DK.potx" id="{26986A75-4BB5-4C20-9DD6-E823FDD01161}" vid="{1F3D9A04-036F-41B4-8EF4-D6B3C5EA408C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ajorFont>
      <a:minorFont>
        <a:latin typeface="Arial" panose="020B0604020202020204"/>
        <a:ea typeface=""/>
        <a:cs typeface="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TemplateConfiguration><![CDATA[{"documentContentValidatorConfiguration":{"enableDocumentContentValidator":false,"documentContentValidatorVersion":0},"elementsMetadata":[],"slideId":"637413939272340998","enableDocumentContentUpdater":true,"version":"1.3"}]]></TemplafySlideTemplateConfiguration>
</file>

<file path=customXml/item10.xml><?xml version="1.0" encoding="utf-8"?>
<TemplafySlideFormConfiguration><![CDATA[{"formFields":[],"formDataEntries":[]}]]></TemplafySlideFormConfiguration>
</file>

<file path=customXml/item11.xml><?xml version="1.0" encoding="utf-8"?>
<TemplafySlideFormConfiguration><![CDATA[{"formFields":[],"formDataEntries":[]}]]></TemplafySlideFormConfiguration>
</file>

<file path=customXml/item12.xml><?xml version="1.0" encoding="utf-8"?>
<ct:contentTypeSchema xmlns:ct="http://schemas.microsoft.com/office/2006/metadata/contentType" xmlns:ma="http://schemas.microsoft.com/office/2006/metadata/properties/metaAttributes" ct:_="" ma:_="" ma:contentTypeName="Billedobjekt" ma:contentTypeID="0x0101009148F5A04DDD49CBA7127AADA5FB792B00AADE34325A8B49CDA8BB4DB53328F21400018AAF56A181DB4598F3CD7B9E29ED39" ma:contentTypeVersion="7" ma:contentTypeDescription="Overfør et billede." ma:contentTypeScope="" ma:versionID="9a2b29acc1ca2e0573f9cfa735755be7">
  <xsd:schema xmlns:xsd="http://www.w3.org/2001/XMLSchema" xmlns:xs="http://www.w3.org/2001/XMLSchema" xmlns:p="http://schemas.microsoft.com/office/2006/metadata/properties" xmlns:ns1="http://schemas.microsoft.com/sharepoint/v3" xmlns:ns2="E045981A-F7D9-4086-9A52-875802C3280A" xmlns:ns3="http://schemas.microsoft.com/sharepoint/v3/fields" xmlns:ns4="366bff4a-5faf-4db2-9d2e-7a355cd37463" xmlns:ns5="e045981a-f7d9-4086-9a52-875802c3280a" targetNamespace="http://schemas.microsoft.com/office/2006/metadata/properties" ma:root="true" ma:fieldsID="7965e1bcaea9a4e0a9751effbe863db9" ns1:_="" ns2:_="" ns3:_="" ns4:_="" ns5:_="">
    <xsd:import namespace="http://schemas.microsoft.com/sharepoint/v3"/>
    <xsd:import namespace="E045981A-F7D9-4086-9A52-875802C3280A"/>
    <xsd:import namespace="http://schemas.microsoft.com/sharepoint/v3/fields"/>
    <xsd:import namespace="366bff4a-5faf-4db2-9d2e-7a355cd37463"/>
    <xsd:import namespace="e045981a-f7d9-4086-9a52-875802c3280a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4:m28b146797cf4628914f9b73bbbb76cf" minOccurs="0"/>
                <xsd:element ref="ns4:TaxCatchAll" minOccurs="0"/>
                <xsd:element ref="ns4:TaxCatchAllLabel" minOccurs="0"/>
                <xsd:element ref="ns4:dbc5aed9fb72446faa8a7d9fac56a59b" minOccurs="0"/>
                <xsd:element ref="ns4:kc74b372b3334699b4e72520c476ed78" minOccurs="0"/>
                <xsd:element ref="ns4:j31f84e7465040ad90160cf6c5f2dcd0" minOccurs="0"/>
                <xsd:element ref="ns5:RightsOfUse2"/>
                <xsd:element ref="ns4:_dlc_DocId" minOccurs="0"/>
                <xsd:element ref="ns4:_dlc_DocIdUrl" minOccurs="0"/>
                <xsd:element ref="ns4:_dlc_DocIdPersistId" minOccurs="0"/>
                <xsd:element ref="ns4:Samtykkenummer" minOccurs="0"/>
                <xsd:element ref="ns4:Samtykkenummer_x0020__x0028_EKSTRA_x0020_FELT_x0029_" minOccurs="0"/>
                <xsd:element ref="ns1:PublishingStartDate" minOccurs="0"/>
                <xsd:element ref="ns1:PublishingExpirationDate" minOccurs="0"/>
                <xsd:element ref="ns4:Sidst_x0020_opdateret" minOccurs="0"/>
                <xsd:element ref="ns4:Dokumenttype" minOccurs="0"/>
                <xsd:element ref="ns4:Yderligere_x0020_inform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-sti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-filtype" ma:hidden="true" ma:internalName="HTML_x0020_File_x0020_Type" ma:readOnly="true">
      <xsd:simpleType>
        <xsd:restriction base="dms:Text"/>
      </xsd:simpleType>
    </xsd:element>
    <xsd:element name="FSObjType" ma:index="11" nillable="true" ma:displayName="Elementtype" ma:hidden="true" ma:list="Docs" ma:internalName="FSObjType" ma:readOnly="true" ma:showField="FSType">
      <xsd:simpleType>
        <xsd:restriction base="dms:Lookup"/>
      </xsd:simpleType>
    </xsd:element>
    <xsd:element name="PublishingStartDate" ma:index="43" nillable="true" ma:displayName="Startdato for planlægning" ma:description="" ma:hidden="true" ma:internalName="PublishingStartDate">
      <xsd:simpleType>
        <xsd:restriction base="dms:Unknown"/>
      </xsd:simpleType>
    </xsd:element>
    <xsd:element name="PublishingExpirationDate" ma:index="44" nillable="true" ma:displayName="Slutdato for planlægning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45981A-F7D9-4086-9A52-875802C3280A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Miniature finde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Eksempel finde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Bredde" ma:internalName="ImageWidth" ma:readOnly="true">
      <xsd:simpleType>
        <xsd:restriction base="dms:Unknown"/>
      </xsd:simpleType>
    </xsd:element>
    <xsd:element name="ImageHeight" ma:index="22" nillable="true" ma:displayName="Højde" ma:internalName="ImageHeight" ma:readOnly="true">
      <xsd:simpleType>
        <xsd:restriction base="dms:Unknown"/>
      </xsd:simpleType>
    </xsd:element>
    <xsd:element name="ImageCreateDate" ma:index="25" nillable="true" ma:displayName="Den dato, billedet blev taget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6bff4a-5faf-4db2-9d2e-7a355cd37463" elementFormDefault="qualified">
    <xsd:import namespace="http://schemas.microsoft.com/office/2006/documentManagement/types"/>
    <xsd:import namespace="http://schemas.microsoft.com/office/infopath/2007/PartnerControls"/>
    <xsd:element name="m28b146797cf4628914f9b73bbbb76cf" ma:index="27" nillable="true" ma:taxonomy="true" ma:internalName="m28b146797cf4628914f9b73bbbb76cf" ma:taxonomyFieldName="taggedtags" ma:displayName="Emneord" ma:readOnly="false" ma:fieldId="{628b1467-97cf-4628-914f-9b73bbbb76cf}" ma:taxonomyMulti="true" ma:sspId="b335dc01-0bcb-4bbd-8ab2-2c7581a3c65b" ma:termSetId="d9ed31b2-1a12-4439-8d9a-3a6454bf9bc8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TaxCatchAll" ma:index="28" nillable="true" ma:displayName="Taxonomy Catch All Column" ma:description="" ma:hidden="true" ma:list="{85bc408b-bbcb-4789-9287-591f1b990725}" ma:internalName="TaxCatchAll" ma:showField="CatchAllData" ma:web="366bff4a-5faf-4db2-9d2e-7a355cd374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9" nillable="true" ma:displayName="Taxonomy Catch All Column1" ma:description="" ma:hidden="true" ma:list="{85bc408b-bbcb-4789-9287-591f1b990725}" ma:internalName="TaxCatchAllLabel" ma:readOnly="true" ma:showField="CatchAllDataLabel" ma:web="366bff4a-5faf-4db2-9d2e-7a355cd374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bc5aed9fb72446faa8a7d9fac56a59b" ma:index="31" nillable="true" ma:taxonomy="true" ma:internalName="dbc5aed9fb72446faa8a7d9fac56a59b" ma:taxonomyFieldName="division" ma:displayName="Virksomhed" ma:readOnly="false" ma:fieldId="{dbc5aed9-fb72-446f-aa8a-7d9fac56a59b}" ma:sspId="b335dc01-0bcb-4bbd-8ab2-2c7581a3c65b" ma:termSetId="21ff0452-a813-4667-834b-2b1a3f341dd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kc74b372b3334699b4e72520c476ed78" ma:index="33" nillable="true" ma:taxonomy="true" ma:internalName="kc74b372b3334699b4e72520c476ed78" ma:taxonomyFieldName="unit" ma:displayName="Enhed" ma:readOnly="false" ma:fieldId="{4c74b372-b333-4699-b4e7-2520c476ed78}" ma:sspId="b335dc01-0bcb-4bbd-8ab2-2c7581a3c65b" ma:termSetId="b8e18aba-abaa-48d4-b0c3-8c4aae54e1fc" ma:anchorId="983585d0-069c-4cd6-a6d1-bde4fc8e1433" ma:open="true" ma:isKeyword="false">
      <xsd:complexType>
        <xsd:sequence>
          <xsd:element ref="pc:Terms" minOccurs="0" maxOccurs="1"/>
        </xsd:sequence>
      </xsd:complexType>
    </xsd:element>
    <xsd:element name="j31f84e7465040ad90160cf6c5f2dcd0" ma:index="35" nillable="true" ma:taxonomy="true" ma:internalName="j31f84e7465040ad90160cf6c5f2dcd0" ma:taxonomyFieldName="area" ma:displayName="Område" ma:readOnly="false" ma:fieldId="{331f84e7-4650-40ad-9016-0cf6c5f2dcd0}" ma:taxonomyMulti="true" ma:sspId="b335dc01-0bcb-4bbd-8ab2-2c7581a3c65b" ma:termSetId="c95f82c9-c629-4d4b-8095-26e8a08b227b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_dlc_DocId" ma:index="38" nillable="true" ma:displayName="Værdi for dokument-id" ma:description="Værdien af det dokument-id, der er tildelt dette element." ma:internalName="_dlc_DocId" ma:readOnly="true">
      <xsd:simpleType>
        <xsd:restriction base="dms:Text"/>
      </xsd:simpleType>
    </xsd:element>
    <xsd:element name="_dlc_DocIdUrl" ma:index="39" nillable="true" ma:displayName="Dokument-id" ma:description="Permanent link til dette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4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amtykkenummer" ma:index="41" nillable="true" ma:displayName="Samtykkenummer" ma:description="Her skrives det syv cifrede dokumentnummer samtykket har i Workzone, Hvis der er flere numre tilknyttet til billedet adskilles de med semikolon. &#10;Hvis der er tale om et situationsbillede - skrives &quot;Situationsbillede&quot;. &#10;Hvis der er tale om et billede fra Colourbox - skrives &quot;Colourbox&quot;.&#10;OBS: Der er plads til 31 samtykkenumre i feltet (inkl. semikolon)." ma:internalName="Samtykkenummer">
      <xsd:simpleType>
        <xsd:restriction base="dms:Note">
          <xsd:maxLength value="255"/>
        </xsd:restriction>
      </xsd:simpleType>
    </xsd:element>
    <xsd:element name="Samtykkenummer_x0020__x0028_EKSTRA_x0020_FELT_x0029_" ma:index="42" nillable="true" ma:displayName="Samtykkenummer (EKSTRA FELT)" ma:description="Brug kun dette felt, hvis der skal sættes flere end 31 samtykkenumre på et dokument eller billede.&#10;OBS: Der er plads til 31 samtykkenumre i feltet (inkl. semikolon)." ma:internalName="Samtykkenummer_x0020__x0028_EKSTRA_x0020_FELT_x0029_">
      <xsd:simpleType>
        <xsd:restriction base="dms:Note">
          <xsd:maxLength value="255"/>
        </xsd:restriction>
      </xsd:simpleType>
    </xsd:element>
    <xsd:element name="Sidst_x0020_opdateret" ma:index="45" nillable="true" ma:displayName="Sidst opdateret" ma:format="DateOnly" ma:internalName="Sidst_x0020_opdateret">
      <xsd:simpleType>
        <xsd:restriction base="dms:DateTime"/>
      </xsd:simpleType>
    </xsd:element>
    <xsd:element name="Dokumenttype" ma:index="46" nillable="true" ma:displayName="Dokumenttype" ma:format="Dropdown" ma:internalName="Dokumenttype">
      <xsd:simpleType>
        <xsd:restriction base="dms:Choice">
          <xsd:enumeration value="Vejledning"/>
          <xsd:enumeration value="Formular"/>
          <xsd:enumeration value="Præsentation"/>
          <xsd:enumeration value="Andet"/>
        </xsd:restriction>
      </xsd:simpleType>
    </xsd:element>
    <xsd:element name="Yderligere_x0020_information" ma:index="47" nillable="true" ma:displayName="Yderligere information" ma:internalName="Yderligere_x0020_informa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45981a-f7d9-4086-9a52-875802c3280a" elementFormDefault="qualified">
    <xsd:import namespace="http://schemas.microsoft.com/office/2006/documentManagement/types"/>
    <xsd:import namespace="http://schemas.microsoft.com/office/infopath/2007/PartnerControls"/>
    <xsd:element name="RightsOfUse2" ma:index="37" ma:displayName="Brugsret" ma:default="Fri afbenyttelse" ma:internalName="RightsOfUse2" ma:readOnly="false">
      <xsd:simpleType>
        <xsd:union memberTypes="dms:Text">
          <xsd:simpleType>
            <xsd:restriction base="dms:Choice">
              <xsd:enumeration value="Fri afbenyttelse"/>
              <xsd:enumeration value="Kun intranet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Forfatter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 ma:index="23" ma:displayName="Kommentarer"/>
        <xsd:element name="keywords" minOccurs="0" maxOccurs="1" type="xsd:string" ma:index="14" ma:displayName="Nøgleord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13.xml><?xml version="1.0" encoding="utf-8"?>
<TemplafySlideTemplateConfiguration><![CDATA[{"documentContentValidatorConfiguration":{"enableDocumentContentValidator":false,"documentContentValidatorVersion":0},"elementsMetadata":[],"slideId":"637413939270778435","enableDocumentContentUpdater":true,"version":"1.3"}]]></TemplafySlideTemplateConfiguration>
</file>

<file path=customXml/item1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31f84e7465040ad90160cf6c5f2dcd0 xmlns="366bff4a-5faf-4db2-9d2e-7a355cd37463">
      <Terms xmlns="http://schemas.microsoft.com/office/infopath/2007/PartnerControls"/>
    </j31f84e7465040ad90160cf6c5f2dcd0>
    <RightsOfUse2 xmlns="e045981a-f7d9-4086-9a52-875802c3280a">Fri afbenyttelse</RightsOfUse2>
    <ImageCreateDate xmlns="E045981A-F7D9-4086-9A52-875802C3280A" xsi:nil="true"/>
    <kc74b372b3334699b4e72520c476ed78 xmlns="366bff4a-5faf-4db2-9d2e-7a355cd37463">
      <Terms xmlns="http://schemas.microsoft.com/office/infopath/2007/PartnerControls"/>
    </kc74b372b3334699b4e72520c476ed78>
    <TaxCatchAll xmlns="366bff4a-5faf-4db2-9d2e-7a355cd37463"/>
    <dbc5aed9fb72446faa8a7d9fac56a59b xmlns="366bff4a-5faf-4db2-9d2e-7a355cd37463">
      <Terms xmlns="http://schemas.microsoft.com/office/infopath/2007/PartnerControls"/>
    </dbc5aed9fb72446faa8a7d9fac56a59b>
    <Samtykkenummer_x0020__x0028_EKSTRA_x0020_FELT_x0029_ xmlns="366bff4a-5faf-4db2-9d2e-7a355cd37463" xsi:nil="true"/>
    <m28b146797cf4628914f9b73bbbb76cf xmlns="366bff4a-5faf-4db2-9d2e-7a355cd37463">
      <Terms xmlns="http://schemas.microsoft.com/office/infopath/2007/PartnerControls"/>
    </m28b146797cf4628914f9b73bbbb76cf>
    <PublishingExpirationDate xmlns="http://schemas.microsoft.com/sharepoint/v3" xsi:nil="true"/>
    <Samtykkenummer xmlns="366bff4a-5faf-4db2-9d2e-7a355cd37463" xsi:nil="true"/>
    <PublishingStartDate xmlns="http://schemas.microsoft.com/sharepoint/v3" xsi:nil="true"/>
    <wic_System_Copyright xmlns="http://schemas.microsoft.com/sharepoint/v3/fields" xsi:nil="true"/>
    <_dlc_DocId xmlns="366bff4a-5faf-4db2-9d2e-7a355cd37463">HBISPHOS-1780078243-5</_dlc_DocId>
    <_dlc_DocIdUrl xmlns="366bff4a-5faf-4db2-9d2e-7a355cd37463">
      <Url>https://www.bispebjerghospital.dk/nythospital/nyt-og-presse/nyheder/2023/_layouts/15/DocIdRedir.aspx?ID=HBISPHOS-1780078243-5</Url>
      <Description>HBISPHOS-1780078243-5</Description>
    </_dlc_DocIdUrl>
    <Dokumenttype xmlns="366bff4a-5faf-4db2-9d2e-7a355cd37463" xsi:nil="true"/>
    <Yderligere_x0020_information xmlns="366bff4a-5faf-4db2-9d2e-7a355cd37463" xsi:nil="true"/>
    <Sidst_x0020_opdateret xmlns="366bff4a-5faf-4db2-9d2e-7a355cd37463" xsi:nil="true"/>
  </documentManagement>
</p:properties>
</file>

<file path=customXml/item2.xml><?xml version="1.0" encoding="utf-8"?>
<TemplafyFormConfiguration><![CDATA[{"formFields":[],"formDataEntries":[]}]]></TemplafyForm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TemplafySlideTemplateConfiguration><![CDATA[{"documentContentValidatorConfiguration":{"enableDocumentContentValidator":false,"documentContentValidatorVersion":0},"elementsMetadata":[],"slideId":"637413939271896781","enableDocumentContentUpdater":true,"version":"1.3"}]]></TemplafySlideTemplateConfiguration>
</file>

<file path=customXml/item6.xml><?xml version="1.0" encoding="utf-8"?>
<TemplafySlideFormConfiguration><![CDATA[{"formFields":[],"formDataEntries":[]}]]></TemplafySlideFormConfiguration>
</file>

<file path=customXml/item7.xml><?xml version="1.0" encoding="utf-8"?>
<TemplafySlideTemplateConfiguration><![CDATA[{"documentContentValidatorConfiguration":{"enableDocumentContentValidator":false,"documentContentValidatorVersion":0},"elementsMetadata":[],"slideId":"637413939271715996","enableDocumentContentUpdater":true,"version":"1.3"}]]></TemplafySlideTemplateConfiguration>
</file>

<file path=customXml/item8.xml><?xml version="1.0" encoding="utf-8"?>
<TemplafyTemplateConfiguration><![CDATA[{"elementsMetadata":[{"type":"shape","id":"a53408e7-874c-4376-898a-bef75a66c2da","elementConfiguration":{"binding":"UserProfile.Office.Virksomhed_{{DocumentLanguage}}","disableUpdates":false,"type":"text"}},{"type":"shape","id":"006e5e93-c191-445e-968f-79de10118641","elementConfiguration":{"binding":"UserProfile.Centers.Center_{{DocumentLanguage}}","visibility":{"action":"hide","binding":"UserProfile.Centers.CenterUI","operator":"equals","compareValue":"Intet valgt"},"disableUpdates":false,"type":"text"}},{"type":"shape","id":"545fbde1-5348-4c81-9a73-5b32b5197409","elementConfiguration":{"binding":"UserProfile.Office.Virksomhed_{{DocumentLanguage}}","disableUpdates":false,"type":"text"}},{"type":"shape","id":"6dd42b3c-fbd6-4185-bf56-cafa26b358a3","elementConfiguration":{"binding":"UserProfile.Centers.Center_{{DocumentLanguage}}","visibility":{"action":"hide","binding":"UserProfile.Centers.CenterUI","operator":"equals","compareValue":"Intet valgt"},"disableUpdates":false,"type":"text"}},{"type":"shape","id":"974a3aa8-1360-4347-9220-63915f3eeeb9","elementConfiguration":{"inheritDimensions":"inheritNone","width":"6.05 cm","height":"1.9 cm","binding":"UserProfile.EkstraLogo.ExtraLogoSix_PP_DCU_{{DocumentLanguage}}","disableUpdates":false,"type":"image"}},{"type":"shape","id":"b39fdef8-2c1e-4c11-b9d7-7f0df529f852","elementConfiguration":{"binding":"UserProfile.Office.Virksomhed_{{DocumentLanguage}}","disableUpdates":false,"type":"text"}},{"type":"shape","id":"e80e0459-33b7-494c-a3ea-14a1f77e2156","elementConfiguration":{"binding":"UserProfile.Centers.Center_{{DocumentLanguage}}","visibility":{"action":"hide","binding":"UserProfile.Centers.CenterUI","operator":"equals","compareValue":"Intet valgt"},"disableUpdates":false,"type":"text"}}],"transformationConfigurations":[{"colorTheme":"{{UserProfile.Office.ApplyColorTheme}}","originalColorThemeXml":"<a:clrScheme name=\"Region Hovedstaden Byggeri\" xmlns:a=\"http://schemas.openxmlformats.org/drawingml/2006/main\"><a:dk1><a:srgbClr val=\"333333\" /></a:dk1><a:lt1><a:srgbClr val=\"FFFFFF\" /></a:lt1><a:dk2><a:srgbClr val=\"575757\" /></a:dk2><a:lt2><a:srgbClr val=\"DDDDDD\" /></a:lt2><a:accent1><a:srgbClr val=\"D3D944\" /></a:accent1><a:accent2><a:srgbClr val=\"88A445\" /></a:accent2><a:accent3><a:srgbClr val=\"E3003F\" /></a:accent3><a:accent4><a:srgbClr val=\"666666\" /></a:accent4><a:accent5><a:srgbClr val=\"003058\" /></a:accent5><a:accent6><a:srgbClr val=\"5F5F5F\" /></a:accent6><a:hlink><a:srgbClr val=\"E3003F\" /></a:hlink><a:folHlink><a:srgbClr val=\"C6C6C6\" /></a:folHlink></a:clrScheme>","disableUpdates":false,"type":"colorTheme"}],"templateName":"","templateDescription":"","enableDocumentContentUpdater":true,"version":"1.3"}]]></TemplafyTemplateConfiguration>
</file>

<file path=customXml/item9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3BE1AC-D59B-4534-952D-092A8F8493BA}"/>
</file>

<file path=customXml/itemProps10.xml><?xml version="1.0" encoding="utf-8"?>
<ds:datastoreItem xmlns:ds="http://schemas.openxmlformats.org/officeDocument/2006/customXml" ds:itemID="{290737B3-3499-439B-A1A0-788B3E27FB92}"/>
</file>

<file path=customXml/itemProps11.xml><?xml version="1.0" encoding="utf-8"?>
<ds:datastoreItem xmlns:ds="http://schemas.openxmlformats.org/officeDocument/2006/customXml" ds:itemID="{9DFFE332-4CE7-4C63-A571-3DB24F5FAD9E}"/>
</file>

<file path=customXml/itemProps12.xml><?xml version="1.0" encoding="utf-8"?>
<ds:datastoreItem xmlns:ds="http://schemas.openxmlformats.org/officeDocument/2006/customXml" ds:itemID="{3F5FF031-E4B3-445F-AE92-78B66E5E041A}"/>
</file>

<file path=customXml/itemProps13.xml><?xml version="1.0" encoding="utf-8"?>
<ds:datastoreItem xmlns:ds="http://schemas.openxmlformats.org/officeDocument/2006/customXml" ds:itemID="{82B485F5-DC32-4191-B248-DC2505FAF62D}"/>
</file>

<file path=customXml/itemProps14.xml><?xml version="1.0" encoding="utf-8"?>
<ds:datastoreItem xmlns:ds="http://schemas.openxmlformats.org/officeDocument/2006/customXml" ds:itemID="{0C2DB6F9-05F4-4AC3-8DB5-4894EB610599}"/>
</file>

<file path=customXml/itemProps2.xml><?xml version="1.0" encoding="utf-8"?>
<ds:datastoreItem xmlns:ds="http://schemas.openxmlformats.org/officeDocument/2006/customXml" ds:itemID="{1536BB02-875E-4D6A-96A4-1D5D6AF72155}"/>
</file>

<file path=customXml/itemProps3.xml><?xml version="1.0" encoding="utf-8"?>
<ds:datastoreItem xmlns:ds="http://schemas.openxmlformats.org/officeDocument/2006/customXml" ds:itemID="{99D04564-20D0-4967-A27F-106AEABA6A77}"/>
</file>

<file path=customXml/itemProps4.xml><?xml version="1.0" encoding="utf-8"?>
<ds:datastoreItem xmlns:ds="http://schemas.openxmlformats.org/officeDocument/2006/customXml" ds:itemID="{78FD22B5-F3E5-4092-9CD0-BFA431544C41}"/>
</file>

<file path=customXml/itemProps5.xml><?xml version="1.0" encoding="utf-8"?>
<ds:datastoreItem xmlns:ds="http://schemas.openxmlformats.org/officeDocument/2006/customXml" ds:itemID="{2DF45F9F-C3CC-42E7-BA1F-8779AFD52901}"/>
</file>

<file path=customXml/itemProps6.xml><?xml version="1.0" encoding="utf-8"?>
<ds:datastoreItem xmlns:ds="http://schemas.openxmlformats.org/officeDocument/2006/customXml" ds:itemID="{29BC49D2-61F3-4B24-81DB-8F155172EE64}"/>
</file>

<file path=customXml/itemProps7.xml><?xml version="1.0" encoding="utf-8"?>
<ds:datastoreItem xmlns:ds="http://schemas.openxmlformats.org/officeDocument/2006/customXml" ds:itemID="{D6AC4250-628B-40C6-A9C2-A1F9B9B0DACB}"/>
</file>

<file path=customXml/itemProps8.xml><?xml version="1.0" encoding="utf-8"?>
<ds:datastoreItem xmlns:ds="http://schemas.openxmlformats.org/officeDocument/2006/customXml" ds:itemID="{6FFF86B1-8DC8-41C3-AA4B-2B784E6F506B}"/>
</file>

<file path=customXml/itemProps9.xml><?xml version="1.0" encoding="utf-8"?>
<ds:datastoreItem xmlns:ds="http://schemas.openxmlformats.org/officeDocument/2006/customXml" ds:itemID="{BE6683C0-39B9-412F-A167-110B5906A3C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135</Words>
  <Application>Microsoft Office PowerPoint</Application>
  <PresentationFormat>A4-papir (210 x 297 mm)</PresentationFormat>
  <Paragraphs>10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4" baseType="lpstr">
      <vt:lpstr>Arial</vt:lpstr>
      <vt:lpstr>Mari Office</vt:lpstr>
      <vt:lpstr>REGION H Hospital PowerPoint Skabelon_DKfinal</vt:lpstr>
      <vt:lpstr>Kom til infomøde om det nye uddannelsescenter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:description/>
  <cp:lastModifiedBy/>
  <cp:revision>1</cp:revision>
  <dcterms:created xsi:type="dcterms:W3CDTF">2015-01-13T08:58:59Z</dcterms:created>
  <dcterms:modified xsi:type="dcterms:W3CDTF">2023-03-13T12:30:32Z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www.skabelondesign.dk</vt:lpwstr>
  </property>
  <property fmtid="{D5CDD505-2E9C-101B-9397-08002B2CF9AE}" pid="3" name="TemplafyTimeStamp">
    <vt:lpwstr>2020-01-22T13:57:25.4586240Z</vt:lpwstr>
  </property>
  <property fmtid="{D5CDD505-2E9C-101B-9397-08002B2CF9AE}" pid="4" name="TemplafyTenantId">
    <vt:lpwstr>regionh</vt:lpwstr>
  </property>
  <property fmtid="{D5CDD505-2E9C-101B-9397-08002B2CF9AE}" pid="5" name="TemplafyTemplateId">
    <vt:lpwstr>637413082546148830</vt:lpwstr>
  </property>
  <property fmtid="{D5CDD505-2E9C-101B-9397-08002B2CF9AE}" pid="6" name="TemplafyUserProfileId">
    <vt:lpwstr>636446000107371541</vt:lpwstr>
  </property>
  <property fmtid="{D5CDD505-2E9C-101B-9397-08002B2CF9AE}" pid="7" name="TemplafyLanguageCode">
    <vt:lpwstr>da-DK</vt:lpwstr>
  </property>
  <property fmtid="{D5CDD505-2E9C-101B-9397-08002B2CF9AE}" pid="8" name="ContentTypeId">
    <vt:lpwstr>0x0101009148F5A04DDD49CBA7127AADA5FB792B00AADE34325A8B49CDA8BB4DB53328F21400018AAF56A181DB4598F3CD7B9E29ED39</vt:lpwstr>
  </property>
  <property fmtid="{D5CDD505-2E9C-101B-9397-08002B2CF9AE}" pid="9" name="_dlc_DocIdItemGuid">
    <vt:lpwstr>38473388-2976-42b3-b648-1094555cebad</vt:lpwstr>
  </property>
  <property fmtid="{D5CDD505-2E9C-101B-9397-08002B2CF9AE}" pid="10" name="videoTagsMultiple">
    <vt:lpwstr/>
  </property>
  <property fmtid="{D5CDD505-2E9C-101B-9397-08002B2CF9AE}" pid="11" name="taggedtags">
    <vt:lpwstr/>
  </property>
  <property fmtid="{D5CDD505-2E9C-101B-9397-08002B2CF9AE}" pid="12" name="division">
    <vt:lpwstr/>
  </property>
  <property fmtid="{D5CDD505-2E9C-101B-9397-08002B2CF9AE}" pid="13" name="area">
    <vt:lpwstr/>
  </property>
  <property fmtid="{D5CDD505-2E9C-101B-9397-08002B2CF9AE}" pid="14" name="unit">
    <vt:lpwstr/>
  </property>
  <property fmtid="{D5CDD505-2E9C-101B-9397-08002B2CF9AE}" pid="16" name="c5d7d85adf134118b58c62340c218fca">
    <vt:lpwstr/>
  </property>
</Properties>
</file>