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colors1.xml" ContentType="application/vnd.openxmlformats-officedocument.drawingml.diagramColors+xml"/>
  <Override PartName="/ppt/diagrams/drawing1.xml" ContentType="application/vnd.ms-office.drawingml.diagramDrawing+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7.xml" ContentType="application/vnd.openxmlformats-officedocument.customXmlProperties+xml"/>
  <Override PartName="/customXml/itemProps6.xml" ContentType="application/vnd.openxmlformats-officedocument.customXmlProperties+xml"/>
  <Override PartName="/customXml/itemProps5.xml" ContentType="application/vnd.openxmlformats-officedocument.customXmlProperties+xml"/>
  <Override PartName="/customXml/itemProps8.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65" r:id="rId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7.xml"/><Relationship Id="rId3" Type="http://schemas.openxmlformats.org/officeDocument/2006/relationships/customXml" Target="../customXml/item3.xml"/><Relationship Id="rId7" Type="http://schemas.openxmlformats.org/officeDocument/2006/relationships/presProps" Target="presProps.xml"/><Relationship Id="rId12" Type="http://schemas.openxmlformats.org/officeDocument/2006/relationships/customXml" Target="../customXml/item6.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customXml" Target="../customXml/item5.xml"/><Relationship Id="rId5" Type="http://schemas.openxmlformats.org/officeDocument/2006/relationships/slideMaster" Target="slideMasters/slideMaster1.xml"/><Relationship Id="rId1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theme" Target="theme/theme1.xml"/><Relationship Id="rId14" Type="http://schemas.openxmlformats.org/officeDocument/2006/relationships/customXml" Target="../customXml/item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25AEAA-628D-4EAB-8347-59EA4A8DED0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da-DK"/>
        </a:p>
      </dgm:t>
    </dgm:pt>
    <dgm:pt modelId="{02C6F35A-E8A4-4DFB-921B-160088F64348}">
      <dgm:prSet phldrT="[Tekst]" custT="1"/>
      <dgm:spPr/>
      <dgm:t>
        <a:bodyPr/>
        <a:lstStyle/>
        <a:p>
          <a:r>
            <a:rPr lang="da-DK" sz="1300" b="1" dirty="0"/>
            <a:t>Chefterapeut</a:t>
          </a:r>
        </a:p>
        <a:p>
          <a:r>
            <a:rPr lang="da-DK" sz="1300" b="1" dirty="0"/>
            <a:t>Naja Mark Henriksen</a:t>
          </a:r>
        </a:p>
      </dgm:t>
    </dgm:pt>
    <dgm:pt modelId="{C81C14B7-90D2-4613-A8AD-58333B531674}" type="parTrans" cxnId="{6F07B917-CD14-467C-B6DC-DC421EBF3190}">
      <dgm:prSet/>
      <dgm:spPr/>
      <dgm:t>
        <a:bodyPr/>
        <a:lstStyle/>
        <a:p>
          <a:endParaRPr lang="da-DK"/>
        </a:p>
      </dgm:t>
    </dgm:pt>
    <dgm:pt modelId="{15E6D019-B4E2-4CB0-B1AB-D742ED242B7F}" type="sibTrans" cxnId="{6F07B917-CD14-467C-B6DC-DC421EBF3190}">
      <dgm:prSet/>
      <dgm:spPr/>
      <dgm:t>
        <a:bodyPr/>
        <a:lstStyle/>
        <a:p>
          <a:endParaRPr lang="da-DK"/>
        </a:p>
      </dgm:t>
    </dgm:pt>
    <dgm:pt modelId="{C183BBE7-151D-4840-B5E0-0D660668EE66}">
      <dgm:prSet phldrT="[Tekst]" custT="1"/>
      <dgm:spPr/>
      <dgm:t>
        <a:bodyPr/>
        <a:lstStyle/>
        <a:p>
          <a:r>
            <a:rPr lang="da-DK" sz="1200" b="1" dirty="0"/>
            <a:t>Forsknings-enheden</a:t>
          </a:r>
          <a:endParaRPr lang="da-DK" sz="1000" b="0" dirty="0"/>
        </a:p>
        <a:p>
          <a:r>
            <a:rPr lang="da-DK" sz="1000" b="0" dirty="0"/>
            <a:t>Professor Morten Tange Kristensen</a:t>
          </a:r>
        </a:p>
        <a:p>
          <a:r>
            <a:rPr lang="da-DK" sz="1000" b="0" dirty="0"/>
            <a:t>Professor Peter Magnusson</a:t>
          </a:r>
          <a:endParaRPr lang="da-DK" sz="1200" b="1" dirty="0"/>
        </a:p>
      </dgm:t>
    </dgm:pt>
    <dgm:pt modelId="{0FE73E48-B320-4C85-BECB-56F7BDF6F9F8}" type="parTrans" cxnId="{D49F694A-DB8E-49EA-8A1E-5BEE94384EFA}">
      <dgm:prSet/>
      <dgm:spPr/>
      <dgm:t>
        <a:bodyPr/>
        <a:lstStyle/>
        <a:p>
          <a:endParaRPr lang="da-DK"/>
        </a:p>
      </dgm:t>
    </dgm:pt>
    <dgm:pt modelId="{B209F888-C9B2-49BD-9072-6F5C9D2E795D}" type="sibTrans" cxnId="{D49F694A-DB8E-49EA-8A1E-5BEE94384EFA}">
      <dgm:prSet/>
      <dgm:spPr/>
      <dgm:t>
        <a:bodyPr/>
        <a:lstStyle/>
        <a:p>
          <a:endParaRPr lang="da-DK"/>
        </a:p>
      </dgm:t>
    </dgm:pt>
    <dgm:pt modelId="{7C69DD99-7BA4-49E7-814B-C0F0AEF4543F}">
      <dgm:prSet custT="1"/>
      <dgm:spPr/>
      <dgm:t>
        <a:bodyPr/>
        <a:lstStyle/>
        <a:p>
          <a:endParaRPr lang="da-DK" sz="1100" b="1"/>
        </a:p>
        <a:p>
          <a:r>
            <a:rPr lang="da-DK" sz="1100" b="1"/>
            <a:t>Medicinsk</a:t>
          </a:r>
          <a:r>
            <a:rPr lang="da-DK" sz="1100" b="1" dirty="0"/>
            <a:t>,kirurgisk og </a:t>
          </a:r>
          <a:r>
            <a:rPr lang="da-DK" sz="1100" b="1"/>
            <a:t>geriatrisk område</a:t>
          </a:r>
        </a:p>
        <a:p>
          <a:r>
            <a:rPr lang="da-DK" sz="1000" b="0"/>
            <a:t>Overterapeut Marie</a:t>
          </a:r>
        </a:p>
        <a:p>
          <a:r>
            <a:rPr lang="da-DK" sz="1000" b="0"/>
            <a:t>FOU Tim</a:t>
          </a:r>
        </a:p>
        <a:p>
          <a:endParaRPr lang="da-DK" sz="1000" b="0" dirty="0"/>
        </a:p>
      </dgm:t>
    </dgm:pt>
    <dgm:pt modelId="{0EF0D34F-D28C-461C-B11E-BEAF4CC178C8}" type="parTrans" cxnId="{C5679BA3-BF47-4663-9301-5BF23923E6B9}">
      <dgm:prSet/>
      <dgm:spPr/>
      <dgm:t>
        <a:bodyPr/>
        <a:lstStyle/>
        <a:p>
          <a:endParaRPr lang="da-DK"/>
        </a:p>
      </dgm:t>
    </dgm:pt>
    <dgm:pt modelId="{1401E2F7-3897-4E31-9E64-7588C679F391}" type="sibTrans" cxnId="{C5679BA3-BF47-4663-9301-5BF23923E6B9}">
      <dgm:prSet/>
      <dgm:spPr/>
      <dgm:t>
        <a:bodyPr/>
        <a:lstStyle/>
        <a:p>
          <a:endParaRPr lang="da-DK"/>
        </a:p>
      </dgm:t>
    </dgm:pt>
    <dgm:pt modelId="{E4D45973-6C76-4E21-9FFD-73D9BEDCD6E9}">
      <dgm:prSet custT="1"/>
      <dgm:spPr/>
      <dgm:t>
        <a:bodyPr/>
        <a:lstStyle/>
        <a:p>
          <a:pPr marL="0" lvl="0" defTabSz="533400">
            <a:lnSpc>
              <a:spcPct val="90000"/>
            </a:lnSpc>
            <a:spcBef>
              <a:spcPct val="0"/>
            </a:spcBef>
            <a:spcAft>
              <a:spcPct val="35000"/>
            </a:spcAft>
            <a:buNone/>
          </a:pPr>
          <a:r>
            <a:rPr lang="da-DK" sz="1100" b="1" dirty="0"/>
            <a:t>Ortopædkirurgisk og idrætsmed.område</a:t>
          </a:r>
          <a:endParaRPr lang="da-DK" sz="1000" b="0" dirty="0"/>
        </a:p>
        <a:p>
          <a:pPr marL="0" lvl="0" defTabSz="533400">
            <a:lnSpc>
              <a:spcPct val="90000"/>
            </a:lnSpc>
            <a:spcBef>
              <a:spcPct val="0"/>
            </a:spcBef>
            <a:spcAft>
              <a:spcPct val="35000"/>
            </a:spcAft>
            <a:buNone/>
          </a:pPr>
          <a:r>
            <a:rPr lang="da-DK" sz="1000" b="0"/>
            <a:t>Overterapeut Birgitte</a:t>
          </a:r>
        </a:p>
        <a:p>
          <a:pPr marL="0" lvl="0" defTabSz="533400">
            <a:lnSpc>
              <a:spcPct val="90000"/>
            </a:lnSpc>
            <a:spcBef>
              <a:spcPct val="0"/>
            </a:spcBef>
            <a:spcAft>
              <a:spcPct val="35000"/>
            </a:spcAft>
            <a:buNone/>
          </a:pPr>
          <a:r>
            <a:rPr lang="da-DK" sz="1000" b="0"/>
            <a:t>FOU Theresa</a:t>
          </a:r>
          <a:endParaRPr lang="da-DK" sz="1100" b="1" dirty="0"/>
        </a:p>
      </dgm:t>
    </dgm:pt>
    <dgm:pt modelId="{301C67EA-6AAD-4B99-ADED-4CE67918CFB9}" type="parTrans" cxnId="{4F0CAC7E-B591-4F0D-A7A3-F6DE350BABB3}">
      <dgm:prSet/>
      <dgm:spPr/>
      <dgm:t>
        <a:bodyPr/>
        <a:lstStyle/>
        <a:p>
          <a:endParaRPr lang="da-DK"/>
        </a:p>
      </dgm:t>
    </dgm:pt>
    <dgm:pt modelId="{C2888280-4A0C-4F78-8C83-46638FCE712E}" type="sibTrans" cxnId="{4F0CAC7E-B591-4F0D-A7A3-F6DE350BABB3}">
      <dgm:prSet/>
      <dgm:spPr/>
      <dgm:t>
        <a:bodyPr/>
        <a:lstStyle/>
        <a:p>
          <a:endParaRPr lang="da-DK"/>
        </a:p>
      </dgm:t>
    </dgm:pt>
    <dgm:pt modelId="{DA144343-D83C-4196-A6CE-E5FCC0D2384E}">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da-DK" sz="1100" b="1"/>
        </a:p>
        <a:p>
          <a:pPr marL="0" marR="0" lvl="0" indent="0" defTabSz="914400" eaLnBrk="1" fontAlgn="auto" latinLnBrk="0" hangingPunct="1">
            <a:lnSpc>
              <a:spcPct val="100000"/>
            </a:lnSpc>
            <a:spcBef>
              <a:spcPts val="0"/>
            </a:spcBef>
            <a:spcAft>
              <a:spcPts val="0"/>
            </a:spcAft>
            <a:buClrTx/>
            <a:buSzTx/>
            <a:buFontTx/>
            <a:buNone/>
            <a:tabLst/>
            <a:defRPr/>
          </a:pPr>
          <a:endParaRPr lang="da-DK" sz="1100" b="1"/>
        </a:p>
        <a:p>
          <a:pPr marL="0" marR="0" lvl="0" indent="0" defTabSz="914400" eaLnBrk="1" fontAlgn="auto" latinLnBrk="0" hangingPunct="1">
            <a:lnSpc>
              <a:spcPct val="100000"/>
            </a:lnSpc>
            <a:spcBef>
              <a:spcPts val="0"/>
            </a:spcBef>
            <a:spcAft>
              <a:spcPts val="0"/>
            </a:spcAft>
            <a:buClrTx/>
            <a:buSzTx/>
            <a:buFontTx/>
            <a:buNone/>
            <a:tabLst/>
            <a:defRPr/>
          </a:pPr>
          <a:r>
            <a:rPr lang="da-DK" sz="1100" b="1"/>
            <a:t>Neurologisk område</a:t>
          </a:r>
        </a:p>
        <a:p>
          <a:pPr marL="0" lvl="0" defTabSz="533400">
            <a:lnSpc>
              <a:spcPct val="90000"/>
            </a:lnSpc>
            <a:spcBef>
              <a:spcPct val="0"/>
            </a:spcBef>
            <a:spcAft>
              <a:spcPct val="35000"/>
            </a:spcAft>
            <a:buNone/>
          </a:pPr>
          <a:r>
            <a:rPr lang="da-DK" sz="1000" b="0"/>
            <a:t>Overterapeut Camilla</a:t>
          </a:r>
        </a:p>
        <a:p>
          <a:pPr marL="0" lvl="0" defTabSz="533400">
            <a:lnSpc>
              <a:spcPct val="90000"/>
            </a:lnSpc>
            <a:spcBef>
              <a:spcPct val="0"/>
            </a:spcBef>
            <a:spcAft>
              <a:spcPct val="35000"/>
            </a:spcAft>
            <a:buNone/>
          </a:pPr>
          <a:r>
            <a:rPr lang="da-DK" sz="1000" b="0"/>
            <a:t>FOU Deniz</a:t>
          </a:r>
        </a:p>
        <a:p>
          <a:pPr marL="0" lvl="0" defTabSz="533400">
            <a:lnSpc>
              <a:spcPct val="90000"/>
            </a:lnSpc>
            <a:spcBef>
              <a:spcPct val="0"/>
            </a:spcBef>
            <a:spcAft>
              <a:spcPct val="35000"/>
            </a:spcAft>
            <a:buNone/>
          </a:pPr>
          <a:endParaRPr lang="da-DK" sz="1000" b="0"/>
        </a:p>
      </dgm:t>
    </dgm:pt>
    <dgm:pt modelId="{C517C124-2313-47B8-A497-603BC6AB5B3A}" type="parTrans" cxnId="{4AD5091E-C1A7-4953-B5D1-9E8B087F3DE3}">
      <dgm:prSet/>
      <dgm:spPr/>
      <dgm:t>
        <a:bodyPr/>
        <a:lstStyle/>
        <a:p>
          <a:endParaRPr lang="da-DK"/>
        </a:p>
      </dgm:t>
    </dgm:pt>
    <dgm:pt modelId="{6AACEEE7-7479-44C7-8DE4-55F3A7E202DB}" type="sibTrans" cxnId="{4AD5091E-C1A7-4953-B5D1-9E8B087F3DE3}">
      <dgm:prSet/>
      <dgm:spPr/>
      <dgm:t>
        <a:bodyPr/>
        <a:lstStyle/>
        <a:p>
          <a:endParaRPr lang="da-DK"/>
        </a:p>
      </dgm:t>
    </dgm:pt>
    <dgm:pt modelId="{B680E23E-41B6-4CBA-85F2-F467EA2360C9}">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a-DK" sz="1100" b="1" dirty="0"/>
            <a:t>Akut-medicinsk område</a:t>
          </a:r>
        </a:p>
        <a:p>
          <a:pPr marL="0" lvl="0" defTabSz="533400">
            <a:lnSpc>
              <a:spcPct val="90000"/>
            </a:lnSpc>
            <a:spcBef>
              <a:spcPct val="0"/>
            </a:spcBef>
            <a:spcAft>
              <a:spcPct val="35000"/>
            </a:spcAft>
            <a:buNone/>
          </a:pPr>
          <a:r>
            <a:rPr lang="da-DK" sz="1000" b="0"/>
            <a:t>Overterapeut Sofie</a:t>
          </a:r>
        </a:p>
        <a:p>
          <a:pPr marL="0" lvl="0" defTabSz="533400">
            <a:lnSpc>
              <a:spcPct val="90000"/>
            </a:lnSpc>
            <a:spcBef>
              <a:spcPct val="0"/>
            </a:spcBef>
            <a:spcAft>
              <a:spcPct val="35000"/>
            </a:spcAft>
            <a:buNone/>
          </a:pPr>
          <a:r>
            <a:rPr lang="da-DK" sz="1000" b="0"/>
            <a:t>FOU Adrian</a:t>
          </a:r>
          <a:endParaRPr lang="da-DK" sz="1000" b="0" dirty="0"/>
        </a:p>
      </dgm:t>
    </dgm:pt>
    <dgm:pt modelId="{8C9229B8-FE97-46FC-B93D-1D2B24D0EE69}" type="parTrans" cxnId="{6D870DBE-F969-4E6A-938B-B39E65BEAAAB}">
      <dgm:prSet/>
      <dgm:spPr/>
      <dgm:t>
        <a:bodyPr/>
        <a:lstStyle/>
        <a:p>
          <a:endParaRPr lang="da-DK"/>
        </a:p>
      </dgm:t>
    </dgm:pt>
    <dgm:pt modelId="{4B6E4779-2896-4DDF-8082-95428065B05E}" type="sibTrans" cxnId="{6D870DBE-F969-4E6A-938B-B39E65BEAAAB}">
      <dgm:prSet/>
      <dgm:spPr/>
      <dgm:t>
        <a:bodyPr/>
        <a:lstStyle/>
        <a:p>
          <a:endParaRPr lang="da-DK"/>
        </a:p>
      </dgm:t>
    </dgm:pt>
    <dgm:pt modelId="{6E293332-4E74-4E67-9F47-F3AE28A5BB2D}">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a-DK" sz="1100" b="1" dirty="0"/>
            <a:t>Stabsområde</a:t>
          </a:r>
        </a:p>
        <a:p>
          <a:pPr marL="0" lvl="0" defTabSz="533400">
            <a:lnSpc>
              <a:spcPct val="90000"/>
            </a:lnSpc>
            <a:spcBef>
              <a:spcPct val="0"/>
            </a:spcBef>
            <a:spcAft>
              <a:spcPct val="35000"/>
            </a:spcAft>
            <a:buNone/>
          </a:pPr>
          <a:r>
            <a:rPr lang="da-DK" sz="1000" b="0" dirty="0"/>
            <a:t>Overterapeut Mette</a:t>
          </a:r>
        </a:p>
      </dgm:t>
    </dgm:pt>
    <dgm:pt modelId="{B7867793-877A-4856-AD36-B311BD2E0DD6}" type="parTrans" cxnId="{416F683B-BBB3-4186-A84D-821AC62BB0F6}">
      <dgm:prSet/>
      <dgm:spPr/>
      <dgm:t>
        <a:bodyPr/>
        <a:lstStyle/>
        <a:p>
          <a:endParaRPr lang="da-DK"/>
        </a:p>
      </dgm:t>
    </dgm:pt>
    <dgm:pt modelId="{8D492466-8975-44AC-9410-522DE3062FF5}" type="sibTrans" cxnId="{416F683B-BBB3-4186-A84D-821AC62BB0F6}">
      <dgm:prSet/>
      <dgm:spPr/>
      <dgm:t>
        <a:bodyPr/>
        <a:lstStyle/>
        <a:p>
          <a:endParaRPr lang="da-DK"/>
        </a:p>
      </dgm:t>
    </dgm:pt>
    <dgm:pt modelId="{3E0CB1FE-6006-45F6-98F8-61FBEBAC37DD}">
      <dgm:prSet custT="1"/>
      <dgm:spPr/>
      <dgm:t>
        <a:bodyPr/>
        <a:lstStyle/>
        <a:p>
          <a:r>
            <a:rPr lang="da-DK" sz="1000" dirty="0"/>
            <a:t>Geriatri</a:t>
          </a:r>
        </a:p>
        <a:p>
          <a:r>
            <a:rPr lang="da-DK" sz="1000" dirty="0"/>
            <a:t>Ældremodtagelse</a:t>
          </a:r>
        </a:p>
        <a:p>
          <a:r>
            <a:rPr lang="da-DK" sz="1000" dirty="0"/>
            <a:t>Faldklinik</a:t>
          </a:r>
        </a:p>
      </dgm:t>
    </dgm:pt>
    <dgm:pt modelId="{05D4CA3A-B650-463E-82E6-BDA1F3C45A97}" type="parTrans" cxnId="{7FEA32DF-68EA-4814-9603-A6569E11EFC1}">
      <dgm:prSet/>
      <dgm:spPr/>
      <dgm:t>
        <a:bodyPr/>
        <a:lstStyle/>
        <a:p>
          <a:endParaRPr lang="da-DK"/>
        </a:p>
      </dgm:t>
    </dgm:pt>
    <dgm:pt modelId="{A4366370-95D8-4B28-8426-CA9FE38108F8}" type="sibTrans" cxnId="{7FEA32DF-68EA-4814-9603-A6569E11EFC1}">
      <dgm:prSet/>
      <dgm:spPr/>
      <dgm:t>
        <a:bodyPr/>
        <a:lstStyle/>
        <a:p>
          <a:endParaRPr lang="da-DK"/>
        </a:p>
      </dgm:t>
    </dgm:pt>
    <dgm:pt modelId="{18019B10-9A71-4EB3-91C0-79C822E34326}">
      <dgm:prSet custT="1"/>
      <dgm:spPr/>
      <dgm:t>
        <a:bodyPr/>
        <a:lstStyle/>
        <a:p>
          <a:r>
            <a:rPr lang="da-DK" sz="1000" dirty="0"/>
            <a:t>Akut ortopædkirurgisk traume</a:t>
          </a:r>
        </a:p>
      </dgm:t>
    </dgm:pt>
    <dgm:pt modelId="{D9BC9CE3-41E0-420C-A348-5F3CC9CAAD65}" type="parTrans" cxnId="{D1CE8D9A-8CC9-4632-87E1-F9AD7333ED0C}">
      <dgm:prSet/>
      <dgm:spPr/>
      <dgm:t>
        <a:bodyPr/>
        <a:lstStyle/>
        <a:p>
          <a:endParaRPr lang="da-DK"/>
        </a:p>
      </dgm:t>
    </dgm:pt>
    <dgm:pt modelId="{E1944884-BDDD-4D7A-A72F-80D215E03E42}" type="sibTrans" cxnId="{D1CE8D9A-8CC9-4632-87E1-F9AD7333ED0C}">
      <dgm:prSet/>
      <dgm:spPr/>
      <dgm:t>
        <a:bodyPr/>
        <a:lstStyle/>
        <a:p>
          <a:endParaRPr lang="da-DK"/>
        </a:p>
      </dgm:t>
    </dgm:pt>
    <dgm:pt modelId="{9009A4FD-3826-4A27-8FBA-904386C77617}">
      <dgm:prSet custT="1"/>
      <dgm:spPr/>
      <dgm:t>
        <a:bodyPr/>
        <a:lstStyle/>
        <a:p>
          <a:r>
            <a:rPr lang="da-DK" sz="1000" dirty="0"/>
            <a:t>Akut neurologi</a:t>
          </a:r>
        </a:p>
      </dgm:t>
    </dgm:pt>
    <dgm:pt modelId="{0EAB49C3-8850-442A-87A5-F15E4D0EE4D6}" type="parTrans" cxnId="{29F77385-112D-412E-A801-5E14A0274D44}">
      <dgm:prSet/>
      <dgm:spPr/>
      <dgm:t>
        <a:bodyPr/>
        <a:lstStyle/>
        <a:p>
          <a:endParaRPr lang="da-DK"/>
        </a:p>
      </dgm:t>
    </dgm:pt>
    <dgm:pt modelId="{BF3BF8D5-812F-4ADF-95E7-FFB8BEC74A79}" type="sibTrans" cxnId="{29F77385-112D-412E-A801-5E14A0274D44}">
      <dgm:prSet/>
      <dgm:spPr/>
      <dgm:t>
        <a:bodyPr/>
        <a:lstStyle/>
        <a:p>
          <a:endParaRPr lang="da-DK"/>
        </a:p>
      </dgm:t>
    </dgm:pt>
    <dgm:pt modelId="{4204CA1A-997B-4D60-A309-CEF2EA984B3D}">
      <dgm:prSet custT="1"/>
      <dgm:spPr/>
      <dgm:t>
        <a:bodyPr/>
        <a:lstStyle/>
        <a:p>
          <a:r>
            <a:rPr lang="da-DK" sz="1000" dirty="0"/>
            <a:t>Hjerte – indlagte og rehabilitering</a:t>
          </a:r>
        </a:p>
      </dgm:t>
    </dgm:pt>
    <dgm:pt modelId="{30D5594E-15E4-4A48-98E0-A61069498BF4}" type="parTrans" cxnId="{2D86D27B-41D6-4C3A-8395-9C625327B5FB}">
      <dgm:prSet/>
      <dgm:spPr/>
      <dgm:t>
        <a:bodyPr/>
        <a:lstStyle/>
        <a:p>
          <a:endParaRPr lang="da-DK"/>
        </a:p>
      </dgm:t>
    </dgm:pt>
    <dgm:pt modelId="{263E96E1-BB07-4CC6-B1DB-E35E36FD61FD}" type="sibTrans" cxnId="{2D86D27B-41D6-4C3A-8395-9C625327B5FB}">
      <dgm:prSet/>
      <dgm:spPr/>
      <dgm:t>
        <a:bodyPr/>
        <a:lstStyle/>
        <a:p>
          <a:endParaRPr lang="da-DK"/>
        </a:p>
      </dgm:t>
    </dgm:pt>
    <dgm:pt modelId="{407353DE-1923-4DA9-BDE2-42F9B3BAD833}">
      <dgm:prSet custT="1"/>
      <dgm:spPr/>
      <dgm:t>
        <a:bodyPr/>
        <a:lstStyle/>
        <a:p>
          <a:r>
            <a:rPr lang="da-DK" sz="1000" dirty="0"/>
            <a:t>Klinisk undervisning</a:t>
          </a:r>
        </a:p>
      </dgm:t>
    </dgm:pt>
    <dgm:pt modelId="{C6BD57C7-C90C-485D-BBFF-2159DFE96F7F}" type="parTrans" cxnId="{E717A923-675D-4C04-8902-8C2129BAC84E}">
      <dgm:prSet/>
      <dgm:spPr/>
      <dgm:t>
        <a:bodyPr/>
        <a:lstStyle/>
        <a:p>
          <a:endParaRPr lang="da-DK"/>
        </a:p>
      </dgm:t>
    </dgm:pt>
    <dgm:pt modelId="{D3DFC732-737F-4C3E-806D-EC391B701925}" type="sibTrans" cxnId="{E717A923-675D-4C04-8902-8C2129BAC84E}">
      <dgm:prSet/>
      <dgm:spPr/>
      <dgm:t>
        <a:bodyPr/>
        <a:lstStyle/>
        <a:p>
          <a:endParaRPr lang="da-DK"/>
        </a:p>
      </dgm:t>
    </dgm:pt>
    <dgm:pt modelId="{17FE4B00-7819-49FB-9507-23CE7F5F198F}">
      <dgm:prSet custT="1"/>
      <dgm:spPr/>
      <dgm:t>
        <a:bodyPr/>
        <a:lstStyle/>
        <a:p>
          <a:r>
            <a:rPr lang="da-DK" sz="1000" dirty="0"/>
            <a:t>Abdominal kirurgi</a:t>
          </a:r>
        </a:p>
      </dgm:t>
    </dgm:pt>
    <dgm:pt modelId="{8FDEEEE6-5AD3-4E7C-BFAB-4111C5E464DD}" type="parTrans" cxnId="{1CF29BF9-9D82-46FA-9DC3-8D847A3379A3}">
      <dgm:prSet/>
      <dgm:spPr/>
      <dgm:t>
        <a:bodyPr/>
        <a:lstStyle/>
        <a:p>
          <a:endParaRPr lang="da-DK"/>
        </a:p>
      </dgm:t>
    </dgm:pt>
    <dgm:pt modelId="{D17FCA28-0DFA-43EA-9573-46FE91232E0D}" type="sibTrans" cxnId="{1CF29BF9-9D82-46FA-9DC3-8D847A3379A3}">
      <dgm:prSet/>
      <dgm:spPr/>
      <dgm:t>
        <a:bodyPr/>
        <a:lstStyle/>
        <a:p>
          <a:endParaRPr lang="da-DK"/>
        </a:p>
      </dgm:t>
    </dgm:pt>
    <dgm:pt modelId="{FDDA0CA3-3F2C-4561-B1DB-4E97548C46A1}">
      <dgm:prSet custT="1"/>
      <dgm:spPr/>
      <dgm:t>
        <a:bodyPr/>
        <a:lstStyle/>
        <a:p>
          <a:r>
            <a:rPr lang="da-DK" sz="1000" dirty="0"/>
            <a:t>Palliation</a:t>
          </a:r>
        </a:p>
        <a:p>
          <a:r>
            <a:rPr lang="da-DK" sz="1000" dirty="0"/>
            <a:t>Hud/sår</a:t>
          </a:r>
        </a:p>
      </dgm:t>
    </dgm:pt>
    <dgm:pt modelId="{5ACD1D91-2C37-400A-8220-A0F5D4FE9279}" type="parTrans" cxnId="{DF519C3C-6F8B-4BC9-8798-4255542FF8F2}">
      <dgm:prSet/>
      <dgm:spPr/>
      <dgm:t>
        <a:bodyPr/>
        <a:lstStyle/>
        <a:p>
          <a:endParaRPr lang="da-DK"/>
        </a:p>
      </dgm:t>
    </dgm:pt>
    <dgm:pt modelId="{0A928A55-BFE5-4C83-B098-9B8D18949664}" type="sibTrans" cxnId="{DF519C3C-6F8B-4BC9-8798-4255542FF8F2}">
      <dgm:prSet/>
      <dgm:spPr/>
      <dgm:t>
        <a:bodyPr/>
        <a:lstStyle/>
        <a:p>
          <a:endParaRPr lang="da-DK"/>
        </a:p>
      </dgm:t>
    </dgm:pt>
    <dgm:pt modelId="{CF82E08F-8488-4D4F-BD5E-7C4A574CF184}">
      <dgm:prSet custT="1"/>
      <dgm:spPr/>
      <dgm:t>
        <a:bodyPr/>
        <a:lstStyle/>
        <a:p>
          <a:r>
            <a:rPr lang="da-DK" sz="1000" dirty="0"/>
            <a:t>Lever indlagte og rehabilitering</a:t>
          </a:r>
        </a:p>
      </dgm:t>
    </dgm:pt>
    <dgm:pt modelId="{71CEC116-EB80-48FD-ADF4-AE7D2F22D412}" type="parTrans" cxnId="{9BAF8CB4-DBA5-4C3D-B920-46BA77AAD094}">
      <dgm:prSet/>
      <dgm:spPr/>
      <dgm:t>
        <a:bodyPr/>
        <a:lstStyle/>
        <a:p>
          <a:endParaRPr lang="da-DK"/>
        </a:p>
      </dgm:t>
    </dgm:pt>
    <dgm:pt modelId="{34E6021C-959F-475F-853C-EE32FC0076FF}" type="sibTrans" cxnId="{9BAF8CB4-DBA5-4C3D-B920-46BA77AAD094}">
      <dgm:prSet/>
      <dgm:spPr/>
      <dgm:t>
        <a:bodyPr/>
        <a:lstStyle/>
        <a:p>
          <a:endParaRPr lang="da-DK"/>
        </a:p>
      </dgm:t>
    </dgm:pt>
    <dgm:pt modelId="{41834F15-B9CF-4A4C-A322-50BCD71D7638}">
      <dgm:prSet custT="1"/>
      <dgm:spPr/>
      <dgm:t>
        <a:bodyPr/>
        <a:lstStyle/>
        <a:p>
          <a:r>
            <a:rPr lang="da-DK" sz="1000" dirty="0"/>
            <a:t>Ergoterapi intensiv og fælles intermediært afsnit, hjerte og lunge, akut vurderingsafsnit samt reumatologi</a:t>
          </a:r>
        </a:p>
      </dgm:t>
    </dgm:pt>
    <dgm:pt modelId="{FA03EC02-894D-464F-897E-327D4D1CF4DE}" type="parTrans" cxnId="{E74C2E6C-44E8-4BA8-90E1-36362E4C9A13}">
      <dgm:prSet/>
      <dgm:spPr/>
      <dgm:t>
        <a:bodyPr/>
        <a:lstStyle/>
        <a:p>
          <a:endParaRPr lang="da-DK"/>
        </a:p>
      </dgm:t>
    </dgm:pt>
    <dgm:pt modelId="{DE096CA1-C5C4-4D2E-BE22-70193806B0F6}" type="sibTrans" cxnId="{E74C2E6C-44E8-4BA8-90E1-36362E4C9A13}">
      <dgm:prSet/>
      <dgm:spPr/>
      <dgm:t>
        <a:bodyPr/>
        <a:lstStyle/>
        <a:p>
          <a:endParaRPr lang="da-DK"/>
        </a:p>
      </dgm:t>
    </dgm:pt>
    <dgm:pt modelId="{2A983A5A-52D5-469B-97C0-FEE1280E4FA3}">
      <dgm:prSet custT="1"/>
      <dgm:spPr/>
      <dgm:t>
        <a:bodyPr/>
        <a:lstStyle/>
        <a:p>
          <a:r>
            <a:rPr lang="da-DK" sz="1000" dirty="0"/>
            <a:t>Ortogeriatri</a:t>
          </a:r>
        </a:p>
      </dgm:t>
    </dgm:pt>
    <dgm:pt modelId="{F06E0C2E-0DAF-4921-B453-E5A405A24388}" type="parTrans" cxnId="{3E487691-8B80-4922-ADE5-8EC4503F9C45}">
      <dgm:prSet/>
      <dgm:spPr/>
      <dgm:t>
        <a:bodyPr/>
        <a:lstStyle/>
        <a:p>
          <a:endParaRPr lang="da-DK"/>
        </a:p>
      </dgm:t>
    </dgm:pt>
    <dgm:pt modelId="{16CCEE98-ED28-4CA1-9530-D19EC74F0746}" type="sibTrans" cxnId="{3E487691-8B80-4922-ADE5-8EC4503F9C45}">
      <dgm:prSet/>
      <dgm:spPr/>
      <dgm:t>
        <a:bodyPr/>
        <a:lstStyle/>
        <a:p>
          <a:endParaRPr lang="da-DK"/>
        </a:p>
      </dgm:t>
    </dgm:pt>
    <dgm:pt modelId="{9F627FD6-A579-4CE9-92A7-8A308AC0E958}">
      <dgm:prSet custT="1"/>
      <dgm:spPr/>
      <dgm:t>
        <a:bodyPr/>
        <a:lstStyle/>
        <a:p>
          <a:r>
            <a:rPr lang="da-DK" sz="1000" dirty="0"/>
            <a:t>Elektiv og </a:t>
          </a:r>
          <a:r>
            <a:rPr lang="da-DK" sz="1000"/>
            <a:t>sammedags</a:t>
          </a:r>
          <a:r>
            <a:rPr lang="da-DK" sz="1000" dirty="0"/>
            <a:t> kirurgi</a:t>
          </a:r>
        </a:p>
      </dgm:t>
    </dgm:pt>
    <dgm:pt modelId="{99691545-CFE0-49C8-9F7A-B24585A6D678}" type="parTrans" cxnId="{CD8AC363-5E56-462D-9015-642B5FC2B307}">
      <dgm:prSet/>
      <dgm:spPr/>
      <dgm:t>
        <a:bodyPr/>
        <a:lstStyle/>
        <a:p>
          <a:endParaRPr lang="da-DK"/>
        </a:p>
      </dgm:t>
    </dgm:pt>
    <dgm:pt modelId="{6934176F-5143-4A4A-B44B-0A14BA2B10AE}" type="sibTrans" cxnId="{CD8AC363-5E56-462D-9015-642B5FC2B307}">
      <dgm:prSet/>
      <dgm:spPr/>
      <dgm:t>
        <a:bodyPr/>
        <a:lstStyle/>
        <a:p>
          <a:endParaRPr lang="da-DK"/>
        </a:p>
      </dgm:t>
    </dgm:pt>
    <dgm:pt modelId="{5208C86F-A438-4FF9-9219-B46BDEBC32C2}">
      <dgm:prSet custT="1"/>
      <dgm:spPr/>
      <dgm:t>
        <a:bodyPr/>
        <a:lstStyle/>
        <a:p>
          <a:r>
            <a:rPr lang="da-DK" sz="1000" dirty="0"/>
            <a:t>Specialiseret ambulant ortopædkirurgi</a:t>
          </a:r>
        </a:p>
      </dgm:t>
    </dgm:pt>
    <dgm:pt modelId="{BBC16A4A-B61B-4C98-A12D-39B2FF3790F6}" type="parTrans" cxnId="{8CEA24E4-27F4-44E1-8ED2-907ACF3DC6DD}">
      <dgm:prSet/>
      <dgm:spPr/>
      <dgm:t>
        <a:bodyPr/>
        <a:lstStyle/>
        <a:p>
          <a:endParaRPr lang="da-DK"/>
        </a:p>
      </dgm:t>
    </dgm:pt>
    <dgm:pt modelId="{FCBB759E-646F-49BC-8FC3-AFD53ED1C138}" type="sibTrans" cxnId="{8CEA24E4-27F4-44E1-8ED2-907ACF3DC6DD}">
      <dgm:prSet/>
      <dgm:spPr/>
      <dgm:t>
        <a:bodyPr/>
        <a:lstStyle/>
        <a:p>
          <a:endParaRPr lang="da-DK"/>
        </a:p>
      </dgm:t>
    </dgm:pt>
    <dgm:pt modelId="{FF302622-C210-47C2-9AFF-86F0D834E8A5}">
      <dgm:prSet custT="1"/>
      <dgm:spPr/>
      <dgm:t>
        <a:bodyPr/>
        <a:lstStyle/>
        <a:p>
          <a:r>
            <a:rPr lang="da-DK" sz="1000" dirty="0"/>
            <a:t>Almen neurologi – indlagte og ambulant</a:t>
          </a:r>
        </a:p>
      </dgm:t>
    </dgm:pt>
    <dgm:pt modelId="{0D1CD994-A137-4E98-927E-19D467AB0145}" type="parTrans" cxnId="{135BDCA2-A6B9-4052-85A6-EC70C798838C}">
      <dgm:prSet/>
      <dgm:spPr/>
      <dgm:t>
        <a:bodyPr/>
        <a:lstStyle/>
        <a:p>
          <a:endParaRPr lang="da-DK"/>
        </a:p>
      </dgm:t>
    </dgm:pt>
    <dgm:pt modelId="{BCCAD94C-21FB-4ECA-9B4B-371E4869C1B6}" type="sibTrans" cxnId="{135BDCA2-A6B9-4052-85A6-EC70C798838C}">
      <dgm:prSet/>
      <dgm:spPr/>
      <dgm:t>
        <a:bodyPr/>
        <a:lstStyle/>
        <a:p>
          <a:endParaRPr lang="da-DK"/>
        </a:p>
      </dgm:t>
    </dgm:pt>
    <dgm:pt modelId="{3B6A2B99-4B9A-4552-A525-4CB2E0690768}">
      <dgm:prSet custT="1"/>
      <dgm:spPr/>
      <dgm:t>
        <a:bodyPr/>
        <a:lstStyle/>
        <a:p>
          <a:r>
            <a:rPr lang="da-DK" sz="1000" dirty="0"/>
            <a:t>Apopleksi - rehabilitering</a:t>
          </a:r>
        </a:p>
      </dgm:t>
    </dgm:pt>
    <dgm:pt modelId="{2504E3F8-BC18-4396-947A-991ADA4DF1C8}" type="parTrans" cxnId="{511CD93E-702A-4FE2-8F62-8EB32352FE18}">
      <dgm:prSet/>
      <dgm:spPr/>
      <dgm:t>
        <a:bodyPr/>
        <a:lstStyle/>
        <a:p>
          <a:endParaRPr lang="da-DK"/>
        </a:p>
      </dgm:t>
    </dgm:pt>
    <dgm:pt modelId="{5C4B716C-057A-4CC0-932D-1AB33467797B}" type="sibTrans" cxnId="{511CD93E-702A-4FE2-8F62-8EB32352FE18}">
      <dgm:prSet/>
      <dgm:spPr/>
      <dgm:t>
        <a:bodyPr/>
        <a:lstStyle/>
        <a:p>
          <a:endParaRPr lang="da-DK"/>
        </a:p>
      </dgm:t>
    </dgm:pt>
    <dgm:pt modelId="{363F413C-4D4C-4A6B-A666-510AF9556CCB}">
      <dgm:prSet custT="1"/>
      <dgm:spPr/>
      <dgm:t>
        <a:bodyPr/>
        <a:lstStyle/>
        <a:p>
          <a:r>
            <a:rPr lang="da-DK" sz="1000" dirty="0"/>
            <a:t>Højt specialiseret rehab – funktionelle lidelser</a:t>
          </a:r>
        </a:p>
      </dgm:t>
    </dgm:pt>
    <dgm:pt modelId="{7322F1AF-6486-4D53-A971-8362F874B7C0}" type="parTrans" cxnId="{1B00F921-35F8-41BD-8307-6E2F22BB5A43}">
      <dgm:prSet/>
      <dgm:spPr/>
      <dgm:t>
        <a:bodyPr/>
        <a:lstStyle/>
        <a:p>
          <a:endParaRPr lang="da-DK"/>
        </a:p>
      </dgm:t>
    </dgm:pt>
    <dgm:pt modelId="{A5E7ADC2-3903-4604-9021-01EA8CAAFDDD}" type="sibTrans" cxnId="{1B00F921-35F8-41BD-8307-6E2F22BB5A43}">
      <dgm:prSet/>
      <dgm:spPr/>
      <dgm:t>
        <a:bodyPr/>
        <a:lstStyle/>
        <a:p>
          <a:endParaRPr lang="da-DK"/>
        </a:p>
      </dgm:t>
    </dgm:pt>
    <dgm:pt modelId="{95628A9D-BAF2-45AF-AA17-3BBB47A6D5A7}">
      <dgm:prSet custT="1"/>
      <dgm:spPr/>
      <dgm:t>
        <a:bodyPr/>
        <a:lstStyle/>
        <a:p>
          <a:r>
            <a:rPr lang="da-DK" sz="1000" dirty="0"/>
            <a:t>Lunge – indlagte og KOL - rehabilitering</a:t>
          </a:r>
        </a:p>
      </dgm:t>
    </dgm:pt>
    <dgm:pt modelId="{D77E361C-3D47-4A17-B56B-E0A7348EBA33}" type="parTrans" cxnId="{E483F298-5A30-4710-BF08-A53050C4ADCC}">
      <dgm:prSet/>
      <dgm:spPr/>
      <dgm:t>
        <a:bodyPr/>
        <a:lstStyle/>
        <a:p>
          <a:endParaRPr lang="da-DK"/>
        </a:p>
      </dgm:t>
    </dgm:pt>
    <dgm:pt modelId="{25C84984-E19A-4747-AF19-82613320651B}" type="sibTrans" cxnId="{E483F298-5A30-4710-BF08-A53050C4ADCC}">
      <dgm:prSet/>
      <dgm:spPr/>
      <dgm:t>
        <a:bodyPr/>
        <a:lstStyle/>
        <a:p>
          <a:endParaRPr lang="da-DK"/>
        </a:p>
      </dgm:t>
    </dgm:pt>
    <dgm:pt modelId="{89C249A5-3D2F-42A7-B38D-E99A1703C24E}">
      <dgm:prSet custT="1"/>
      <dgm:spPr/>
      <dgm:t>
        <a:bodyPr/>
        <a:lstStyle/>
        <a:p>
          <a:r>
            <a:rPr lang="da-DK" sz="1000" dirty="0"/>
            <a:t>Intensiv og fælles intermediært afsnit</a:t>
          </a:r>
        </a:p>
        <a:p>
          <a:r>
            <a:rPr lang="da-DK" sz="1000" dirty="0"/>
            <a:t>Endokrinologi</a:t>
          </a:r>
        </a:p>
      </dgm:t>
    </dgm:pt>
    <dgm:pt modelId="{24BF6914-64B5-45BF-B912-FA431BB54BE2}" type="parTrans" cxnId="{605775B2-0CA2-4001-AE16-28273C80912F}">
      <dgm:prSet/>
      <dgm:spPr/>
      <dgm:t>
        <a:bodyPr/>
        <a:lstStyle/>
        <a:p>
          <a:endParaRPr lang="da-DK"/>
        </a:p>
      </dgm:t>
    </dgm:pt>
    <dgm:pt modelId="{83B1BB0C-7952-4996-BC01-A404E47567FA}" type="sibTrans" cxnId="{605775B2-0CA2-4001-AE16-28273C80912F}">
      <dgm:prSet/>
      <dgm:spPr/>
      <dgm:t>
        <a:bodyPr/>
        <a:lstStyle/>
        <a:p>
          <a:endParaRPr lang="da-DK"/>
        </a:p>
      </dgm:t>
    </dgm:pt>
    <dgm:pt modelId="{C0FB94D0-0C2D-4631-A77F-C1080A5102C9}">
      <dgm:prSet custT="1"/>
      <dgm:spPr/>
      <dgm:t>
        <a:bodyPr/>
        <a:lstStyle/>
        <a:p>
          <a:r>
            <a:rPr lang="da-DK" sz="1000" dirty="0"/>
            <a:t>Fælles akutmodtagelse</a:t>
          </a:r>
        </a:p>
      </dgm:t>
    </dgm:pt>
    <dgm:pt modelId="{5FE15431-CA86-446D-8215-96A53976F722}" type="parTrans" cxnId="{DA52D7E4-3623-4F06-8D50-AEF75049AFCE}">
      <dgm:prSet/>
      <dgm:spPr/>
      <dgm:t>
        <a:bodyPr/>
        <a:lstStyle/>
        <a:p>
          <a:endParaRPr lang="da-DK"/>
        </a:p>
      </dgm:t>
    </dgm:pt>
    <dgm:pt modelId="{AEB5B139-80F1-488C-BAA6-3D2DCC55038F}" type="sibTrans" cxnId="{DA52D7E4-3623-4F06-8D50-AEF75049AFCE}">
      <dgm:prSet/>
      <dgm:spPr/>
      <dgm:t>
        <a:bodyPr/>
        <a:lstStyle/>
        <a:p>
          <a:endParaRPr lang="da-DK"/>
        </a:p>
      </dgm:t>
    </dgm:pt>
    <dgm:pt modelId="{7AA9C176-0B7A-4F97-81DB-51291DEA0EB3}">
      <dgm:prSet custT="1"/>
      <dgm:spPr/>
      <dgm:t>
        <a:bodyPr/>
        <a:lstStyle/>
        <a:p>
          <a:r>
            <a:rPr lang="da-DK" sz="1000" dirty="0"/>
            <a:t>Personalefysioterapeut</a:t>
          </a:r>
        </a:p>
      </dgm:t>
    </dgm:pt>
    <dgm:pt modelId="{F86E0632-EC80-462C-A9C8-FE2C9C31F473}" type="parTrans" cxnId="{9ABB531D-EFBF-47F9-8773-CBF3D2D8D54B}">
      <dgm:prSet/>
      <dgm:spPr/>
      <dgm:t>
        <a:bodyPr/>
        <a:lstStyle/>
        <a:p>
          <a:endParaRPr lang="da-DK"/>
        </a:p>
      </dgm:t>
    </dgm:pt>
    <dgm:pt modelId="{D881583C-97FE-4F25-AB77-A461E43B9E5F}" type="sibTrans" cxnId="{9ABB531D-EFBF-47F9-8773-CBF3D2D8D54B}">
      <dgm:prSet/>
      <dgm:spPr/>
      <dgm:t>
        <a:bodyPr/>
        <a:lstStyle/>
        <a:p>
          <a:endParaRPr lang="da-DK"/>
        </a:p>
      </dgm:t>
    </dgm:pt>
    <dgm:pt modelId="{5FB3DB12-9139-4F9D-B0EB-A3380F3285B3}">
      <dgm:prSet custT="1"/>
      <dgm:spPr/>
      <dgm:t>
        <a:bodyPr/>
        <a:lstStyle/>
        <a:p>
          <a:r>
            <a:rPr lang="da-DK" sz="1000" dirty="0"/>
            <a:t>Reception og sekretariat</a:t>
          </a:r>
        </a:p>
      </dgm:t>
    </dgm:pt>
    <dgm:pt modelId="{0CC4B275-3DA4-46A8-A964-FF00C018BFBF}" type="parTrans" cxnId="{1E85F713-9D22-408A-9327-E0DDB2FC190D}">
      <dgm:prSet/>
      <dgm:spPr/>
      <dgm:t>
        <a:bodyPr/>
        <a:lstStyle/>
        <a:p>
          <a:endParaRPr lang="da-DK"/>
        </a:p>
      </dgm:t>
    </dgm:pt>
    <dgm:pt modelId="{A42051E4-681F-4C53-AC4B-05786BF3949A}" type="sibTrans" cxnId="{1E85F713-9D22-408A-9327-E0DDB2FC190D}">
      <dgm:prSet/>
      <dgm:spPr/>
      <dgm:t>
        <a:bodyPr/>
        <a:lstStyle/>
        <a:p>
          <a:endParaRPr lang="da-DK"/>
        </a:p>
      </dgm:t>
    </dgm:pt>
    <dgm:pt modelId="{97568AD5-DAB2-4A30-8FBB-3B713BFE23F2}">
      <dgm:prSet custT="1"/>
      <dgm:spPr/>
      <dgm:t>
        <a:bodyPr/>
        <a:lstStyle/>
        <a:p>
          <a:r>
            <a:rPr lang="da-DK" sz="1000" dirty="0"/>
            <a:t>Arbejdsmiljø og forflytning</a:t>
          </a:r>
        </a:p>
      </dgm:t>
    </dgm:pt>
    <dgm:pt modelId="{34962977-2121-4354-A048-D53B52A8A73F}" type="parTrans" cxnId="{43B2FBAB-00BE-49B9-92E3-26A8AC81EDC3}">
      <dgm:prSet/>
      <dgm:spPr/>
      <dgm:t>
        <a:bodyPr/>
        <a:lstStyle/>
        <a:p>
          <a:endParaRPr lang="da-DK"/>
        </a:p>
      </dgm:t>
    </dgm:pt>
    <dgm:pt modelId="{AD620BAA-7C05-4FA7-8E91-DB320431A5CC}" type="sibTrans" cxnId="{43B2FBAB-00BE-49B9-92E3-26A8AC81EDC3}">
      <dgm:prSet/>
      <dgm:spPr/>
      <dgm:t>
        <a:bodyPr/>
        <a:lstStyle/>
        <a:p>
          <a:endParaRPr lang="da-DK"/>
        </a:p>
      </dgm:t>
    </dgm:pt>
    <dgm:pt modelId="{D9562A54-FF4D-4BD1-8FDD-CFBD2CFAFE14}">
      <dgm:prSet custT="1"/>
      <dgm:spPr/>
      <dgm:t>
        <a:bodyPr/>
        <a:lstStyle/>
        <a:p>
          <a:r>
            <a:rPr lang="da-DK" sz="1000" dirty="0"/>
            <a:t>Specialiseret ambulant idrætskirurgi</a:t>
          </a:r>
        </a:p>
        <a:p>
          <a:r>
            <a:rPr lang="da-DK" sz="1000" dirty="0"/>
            <a:t>Idrætsmedicin</a:t>
          </a:r>
        </a:p>
      </dgm:t>
    </dgm:pt>
    <dgm:pt modelId="{F476C085-ACE1-4688-8430-F9CB95B0EEE1}" type="parTrans" cxnId="{A6FFA011-5621-40AC-B868-1A7A3097BD83}">
      <dgm:prSet/>
      <dgm:spPr/>
      <dgm:t>
        <a:bodyPr/>
        <a:lstStyle/>
        <a:p>
          <a:endParaRPr lang="da-DK"/>
        </a:p>
      </dgm:t>
    </dgm:pt>
    <dgm:pt modelId="{09129A9D-3DB6-4C8E-B151-CD13DF26A094}" type="sibTrans" cxnId="{A6FFA011-5621-40AC-B868-1A7A3097BD83}">
      <dgm:prSet/>
      <dgm:spPr/>
      <dgm:t>
        <a:bodyPr/>
        <a:lstStyle/>
        <a:p>
          <a:endParaRPr lang="da-DK"/>
        </a:p>
      </dgm:t>
    </dgm:pt>
    <dgm:pt modelId="{57AC4B78-D0DB-4212-ACD1-A46BFBCAB240}">
      <dgm:prSet custT="1"/>
      <dgm:spPr/>
      <dgm:t>
        <a:bodyPr/>
        <a:lstStyle/>
        <a:p>
          <a:r>
            <a:rPr lang="da-DK" sz="1000" dirty="0"/>
            <a:t>Ryg – ambulant(ultimo 2024)</a:t>
          </a:r>
        </a:p>
      </dgm:t>
    </dgm:pt>
    <dgm:pt modelId="{05A03DE0-CE4B-4139-8165-26B24096058A}" type="parTrans" cxnId="{001CB60E-104C-40E1-8963-25D1FCB366E5}">
      <dgm:prSet/>
      <dgm:spPr/>
      <dgm:t>
        <a:bodyPr/>
        <a:lstStyle/>
        <a:p>
          <a:endParaRPr lang="da-DK"/>
        </a:p>
      </dgm:t>
    </dgm:pt>
    <dgm:pt modelId="{5970FE9D-0589-45A0-8FC4-04AB2C96EC9A}" type="sibTrans" cxnId="{001CB60E-104C-40E1-8963-25D1FCB366E5}">
      <dgm:prSet/>
      <dgm:spPr/>
      <dgm:t>
        <a:bodyPr/>
        <a:lstStyle/>
        <a:p>
          <a:endParaRPr lang="da-DK"/>
        </a:p>
      </dgm:t>
    </dgm:pt>
    <dgm:pt modelId="{1C335478-2987-4381-A6DD-0B1D1694FF58}">
      <dgm:prSet custT="1"/>
      <dgm:spPr/>
      <dgm:t>
        <a:bodyPr/>
        <a:lstStyle/>
        <a:p>
          <a:r>
            <a:rPr lang="da-DK" sz="1000" dirty="0"/>
            <a:t>Seniorforsker/forsker</a:t>
          </a:r>
        </a:p>
      </dgm:t>
    </dgm:pt>
    <dgm:pt modelId="{3DA2F19D-BC96-4709-B9CF-32DBCABD8C75}" type="parTrans" cxnId="{A4BA4EC3-7125-4A54-AF1D-F06A3CD518F7}">
      <dgm:prSet/>
      <dgm:spPr/>
      <dgm:t>
        <a:bodyPr/>
        <a:lstStyle/>
        <a:p>
          <a:endParaRPr lang="da-DK"/>
        </a:p>
      </dgm:t>
    </dgm:pt>
    <dgm:pt modelId="{78C0803C-2146-426F-AE73-87747C8A499D}" type="sibTrans" cxnId="{A4BA4EC3-7125-4A54-AF1D-F06A3CD518F7}">
      <dgm:prSet/>
      <dgm:spPr/>
      <dgm:t>
        <a:bodyPr/>
        <a:lstStyle/>
        <a:p>
          <a:endParaRPr lang="da-DK"/>
        </a:p>
      </dgm:t>
    </dgm:pt>
    <dgm:pt modelId="{DD1EACBB-3341-41FF-8D8B-765CA2375F6C}">
      <dgm:prSet custT="1"/>
      <dgm:spPr/>
      <dgm:t>
        <a:bodyPr/>
        <a:lstStyle/>
        <a:p>
          <a:r>
            <a:rPr lang="da-DK" sz="1000"/>
            <a:t>Post. Doc &amp; </a:t>
          </a:r>
        </a:p>
        <a:p>
          <a:r>
            <a:rPr lang="da-DK" sz="1000"/>
            <a:t>Ph</a:t>
          </a:r>
          <a:r>
            <a:rPr lang="da-DK" sz="1000" dirty="0"/>
            <a:t>.d. </a:t>
          </a:r>
          <a:r>
            <a:rPr lang="da-DK" sz="1000"/>
            <a:t>studerende </a:t>
          </a:r>
          <a:endParaRPr lang="da-DK" sz="1000" dirty="0"/>
        </a:p>
      </dgm:t>
    </dgm:pt>
    <dgm:pt modelId="{AFCB46FB-6D37-46E2-B3AE-0F83A61B9A6B}" type="parTrans" cxnId="{1ACBDE58-ABDC-4322-96CE-D5F25A22E6F7}">
      <dgm:prSet/>
      <dgm:spPr/>
      <dgm:t>
        <a:bodyPr/>
        <a:lstStyle/>
        <a:p>
          <a:endParaRPr lang="da-DK"/>
        </a:p>
      </dgm:t>
    </dgm:pt>
    <dgm:pt modelId="{010C790D-E27C-4451-8E87-3AF08C7C9437}" type="sibTrans" cxnId="{1ACBDE58-ABDC-4322-96CE-D5F25A22E6F7}">
      <dgm:prSet/>
      <dgm:spPr/>
      <dgm:t>
        <a:bodyPr/>
        <a:lstStyle/>
        <a:p>
          <a:endParaRPr lang="da-DK"/>
        </a:p>
      </dgm:t>
    </dgm:pt>
    <dgm:pt modelId="{FEF89F57-694B-44A9-9312-FDBB3BAD0887}">
      <dgm:prSet custT="1"/>
      <dgm:spPr/>
      <dgm:t>
        <a:bodyPr/>
        <a:lstStyle/>
        <a:p>
          <a:r>
            <a:rPr lang="da-DK" sz="1000"/>
            <a:t>Forsknings- og </a:t>
          </a:r>
        </a:p>
        <a:p>
          <a:r>
            <a:rPr lang="da-DK" sz="1000"/>
            <a:t>Udviklingsterapeuter</a:t>
          </a:r>
          <a:endParaRPr lang="da-DK" sz="1000" dirty="0"/>
        </a:p>
      </dgm:t>
    </dgm:pt>
    <dgm:pt modelId="{DCA6FD50-C9DB-4EFA-80A4-2E7162D98E85}" type="parTrans" cxnId="{8B17C83E-30F1-47CD-84C4-75F4DE99EA89}">
      <dgm:prSet/>
      <dgm:spPr/>
      <dgm:t>
        <a:bodyPr/>
        <a:lstStyle/>
        <a:p>
          <a:endParaRPr lang="da-DK"/>
        </a:p>
      </dgm:t>
    </dgm:pt>
    <dgm:pt modelId="{614DEF13-2715-4271-A73F-3F03CA5FC60D}" type="sibTrans" cxnId="{8B17C83E-30F1-47CD-84C4-75F4DE99EA89}">
      <dgm:prSet/>
      <dgm:spPr/>
      <dgm:t>
        <a:bodyPr/>
        <a:lstStyle/>
        <a:p>
          <a:endParaRPr lang="da-DK"/>
        </a:p>
      </dgm:t>
    </dgm:pt>
    <dgm:pt modelId="{E5F4A8C6-8E29-497F-AD5E-63E47A639BD1}">
      <dgm:prSet custT="1"/>
      <dgm:spPr/>
      <dgm:t>
        <a:bodyPr/>
        <a:lstStyle/>
        <a:p>
          <a:r>
            <a:rPr lang="da-DK" sz="1000"/>
            <a:t>Forsknings-</a:t>
          </a:r>
        </a:p>
        <a:p>
          <a:r>
            <a:rPr lang="da-DK" sz="1000"/>
            <a:t>assistenter</a:t>
          </a:r>
        </a:p>
      </dgm:t>
    </dgm:pt>
    <dgm:pt modelId="{4ECB4F07-D032-4E9A-B24D-AC5CFB7B9728}" type="parTrans" cxnId="{06C68FC8-D958-4BA2-8074-BB8504215EAF}">
      <dgm:prSet/>
      <dgm:spPr/>
      <dgm:t>
        <a:bodyPr/>
        <a:lstStyle/>
        <a:p>
          <a:endParaRPr lang="da-DK"/>
        </a:p>
      </dgm:t>
    </dgm:pt>
    <dgm:pt modelId="{CC87F172-9A41-429E-BD7C-E325FA57C584}" type="sibTrans" cxnId="{06C68FC8-D958-4BA2-8074-BB8504215EAF}">
      <dgm:prSet/>
      <dgm:spPr/>
      <dgm:t>
        <a:bodyPr/>
        <a:lstStyle/>
        <a:p>
          <a:endParaRPr lang="da-DK"/>
        </a:p>
      </dgm:t>
    </dgm:pt>
    <dgm:pt modelId="{C108A844-2313-44F7-9FDD-3472DC85137D}" type="pres">
      <dgm:prSet presAssocID="{F625AEAA-628D-4EAB-8347-59EA4A8DED05}" presName="hierChild1" presStyleCnt="0">
        <dgm:presLayoutVars>
          <dgm:chPref val="1"/>
          <dgm:dir/>
          <dgm:animOne val="branch"/>
          <dgm:animLvl val="lvl"/>
          <dgm:resizeHandles/>
        </dgm:presLayoutVars>
      </dgm:prSet>
      <dgm:spPr/>
    </dgm:pt>
    <dgm:pt modelId="{4B71D3BB-1943-4676-8940-CEFF5DB7E63B}" type="pres">
      <dgm:prSet presAssocID="{02C6F35A-E8A4-4DFB-921B-160088F64348}" presName="hierRoot1" presStyleCnt="0"/>
      <dgm:spPr/>
    </dgm:pt>
    <dgm:pt modelId="{2BE186D9-4EF2-4308-9C72-6490674439D9}" type="pres">
      <dgm:prSet presAssocID="{02C6F35A-E8A4-4DFB-921B-160088F64348}" presName="composite" presStyleCnt="0"/>
      <dgm:spPr/>
    </dgm:pt>
    <dgm:pt modelId="{F850E658-7E61-4CB7-AC2F-64EC24AD1330}" type="pres">
      <dgm:prSet presAssocID="{02C6F35A-E8A4-4DFB-921B-160088F64348}" presName="background" presStyleLbl="node0" presStyleIdx="0" presStyleCnt="1"/>
      <dgm:spPr/>
    </dgm:pt>
    <dgm:pt modelId="{6C1CB910-A90C-4EC2-866D-4A65A0D9A661}" type="pres">
      <dgm:prSet presAssocID="{02C6F35A-E8A4-4DFB-921B-160088F64348}" presName="text" presStyleLbl="fgAcc0" presStyleIdx="0" presStyleCnt="1" custScaleX="251869">
        <dgm:presLayoutVars>
          <dgm:chPref val="3"/>
        </dgm:presLayoutVars>
      </dgm:prSet>
      <dgm:spPr/>
    </dgm:pt>
    <dgm:pt modelId="{E68C32F0-1199-4820-8708-28FAB88B6CE8}" type="pres">
      <dgm:prSet presAssocID="{02C6F35A-E8A4-4DFB-921B-160088F64348}" presName="hierChild2" presStyleCnt="0"/>
      <dgm:spPr/>
    </dgm:pt>
    <dgm:pt modelId="{88412678-83E1-466F-8F1E-97323B670F86}" type="pres">
      <dgm:prSet presAssocID="{0FE73E48-B320-4C85-BECB-56F7BDF6F9F8}" presName="Name10" presStyleLbl="parChTrans1D2" presStyleIdx="0" presStyleCnt="6"/>
      <dgm:spPr/>
    </dgm:pt>
    <dgm:pt modelId="{9F4F8D96-68BA-42F7-9C50-14D1F5E5C95B}" type="pres">
      <dgm:prSet presAssocID="{C183BBE7-151D-4840-B5E0-0D660668EE66}" presName="hierRoot2" presStyleCnt="0"/>
      <dgm:spPr/>
    </dgm:pt>
    <dgm:pt modelId="{EE78875F-D0D2-41D4-BC6E-E474C2F78436}" type="pres">
      <dgm:prSet presAssocID="{C183BBE7-151D-4840-B5E0-0D660668EE66}" presName="composite2" presStyleCnt="0"/>
      <dgm:spPr/>
    </dgm:pt>
    <dgm:pt modelId="{EDED11DA-AB25-4D9C-B14F-62C80BA5CF97}" type="pres">
      <dgm:prSet presAssocID="{C183BBE7-151D-4840-B5E0-0D660668EE66}" presName="background2" presStyleLbl="node2" presStyleIdx="0" presStyleCnt="6"/>
      <dgm:spPr/>
    </dgm:pt>
    <dgm:pt modelId="{34DF8C67-96EF-45EC-8D7B-43ABE3219B7C}" type="pres">
      <dgm:prSet presAssocID="{C183BBE7-151D-4840-B5E0-0D660668EE66}" presName="text2" presStyleLbl="fgAcc2" presStyleIdx="0" presStyleCnt="6" custScaleX="193163" custScaleY="305614">
        <dgm:presLayoutVars>
          <dgm:chPref val="3"/>
        </dgm:presLayoutVars>
      </dgm:prSet>
      <dgm:spPr/>
    </dgm:pt>
    <dgm:pt modelId="{A4440BE4-51EE-46FE-A130-114CCDFF2A03}" type="pres">
      <dgm:prSet presAssocID="{C183BBE7-151D-4840-B5E0-0D660668EE66}" presName="hierChild3" presStyleCnt="0"/>
      <dgm:spPr/>
    </dgm:pt>
    <dgm:pt modelId="{6FA616AA-2CB3-4015-BBBE-DE931EF1353F}" type="pres">
      <dgm:prSet presAssocID="{3DA2F19D-BC96-4709-B9CF-32DBCABD8C75}" presName="Name17" presStyleLbl="parChTrans1D3" presStyleIdx="0" presStyleCnt="6"/>
      <dgm:spPr/>
    </dgm:pt>
    <dgm:pt modelId="{36E57BBE-97F0-491D-ABC1-B8F07C086E72}" type="pres">
      <dgm:prSet presAssocID="{1C335478-2987-4381-A6DD-0B1D1694FF58}" presName="hierRoot3" presStyleCnt="0"/>
      <dgm:spPr/>
    </dgm:pt>
    <dgm:pt modelId="{4357EF1B-0EE8-4F51-9978-1F96BD91E72E}" type="pres">
      <dgm:prSet presAssocID="{1C335478-2987-4381-A6DD-0B1D1694FF58}" presName="composite3" presStyleCnt="0"/>
      <dgm:spPr/>
    </dgm:pt>
    <dgm:pt modelId="{413435A9-9DB7-45A7-BE01-722033811647}" type="pres">
      <dgm:prSet presAssocID="{1C335478-2987-4381-A6DD-0B1D1694FF58}" presName="background3" presStyleLbl="node3" presStyleIdx="0" presStyleCnt="6"/>
      <dgm:spPr/>
    </dgm:pt>
    <dgm:pt modelId="{79D1D38F-3C55-4894-8F5E-602226248316}" type="pres">
      <dgm:prSet presAssocID="{1C335478-2987-4381-A6DD-0B1D1694FF58}" presName="text3" presStyleLbl="fgAcc3" presStyleIdx="0" presStyleCnt="6" custScaleX="186500">
        <dgm:presLayoutVars>
          <dgm:chPref val="3"/>
        </dgm:presLayoutVars>
      </dgm:prSet>
      <dgm:spPr/>
    </dgm:pt>
    <dgm:pt modelId="{979DB593-65E7-44F6-B0BA-1C6AF2867302}" type="pres">
      <dgm:prSet presAssocID="{1C335478-2987-4381-A6DD-0B1D1694FF58}" presName="hierChild4" presStyleCnt="0"/>
      <dgm:spPr/>
    </dgm:pt>
    <dgm:pt modelId="{DAA79DD4-419F-4D2C-966E-BDADB7446302}" type="pres">
      <dgm:prSet presAssocID="{AFCB46FB-6D37-46E2-B3AE-0F83A61B9A6B}" presName="Name23" presStyleLbl="parChTrans1D4" presStyleIdx="0" presStyleCnt="21"/>
      <dgm:spPr/>
    </dgm:pt>
    <dgm:pt modelId="{D25A08A9-0CE2-4DAD-8765-950D88615153}" type="pres">
      <dgm:prSet presAssocID="{DD1EACBB-3341-41FF-8D8B-765CA2375F6C}" presName="hierRoot4" presStyleCnt="0"/>
      <dgm:spPr/>
    </dgm:pt>
    <dgm:pt modelId="{100AF41D-A185-47E9-AC03-D971B2E7B23D}" type="pres">
      <dgm:prSet presAssocID="{DD1EACBB-3341-41FF-8D8B-765CA2375F6C}" presName="composite4" presStyleCnt="0"/>
      <dgm:spPr/>
    </dgm:pt>
    <dgm:pt modelId="{78100B82-5149-4E38-9010-9215466C86A9}" type="pres">
      <dgm:prSet presAssocID="{DD1EACBB-3341-41FF-8D8B-765CA2375F6C}" presName="background4" presStyleLbl="node4" presStyleIdx="0" presStyleCnt="21"/>
      <dgm:spPr/>
    </dgm:pt>
    <dgm:pt modelId="{AA9873A3-31EA-46FB-8BDF-626833E2D013}" type="pres">
      <dgm:prSet presAssocID="{DD1EACBB-3341-41FF-8D8B-765CA2375F6C}" presName="text4" presStyleLbl="fgAcc4" presStyleIdx="0" presStyleCnt="21" custScaleX="186500">
        <dgm:presLayoutVars>
          <dgm:chPref val="3"/>
        </dgm:presLayoutVars>
      </dgm:prSet>
      <dgm:spPr/>
    </dgm:pt>
    <dgm:pt modelId="{EC9C10C7-82BE-45F3-817F-84C694B55BF5}" type="pres">
      <dgm:prSet presAssocID="{DD1EACBB-3341-41FF-8D8B-765CA2375F6C}" presName="hierChild5" presStyleCnt="0"/>
      <dgm:spPr/>
    </dgm:pt>
    <dgm:pt modelId="{F71FC266-7922-4914-BDB8-99CE26909EED}" type="pres">
      <dgm:prSet presAssocID="{DCA6FD50-C9DB-4EFA-80A4-2E7162D98E85}" presName="Name23" presStyleLbl="parChTrans1D4" presStyleIdx="1" presStyleCnt="21"/>
      <dgm:spPr/>
    </dgm:pt>
    <dgm:pt modelId="{FB26EEC2-96CB-4292-B008-4228B921ED0B}" type="pres">
      <dgm:prSet presAssocID="{FEF89F57-694B-44A9-9312-FDBB3BAD0887}" presName="hierRoot4" presStyleCnt="0"/>
      <dgm:spPr/>
    </dgm:pt>
    <dgm:pt modelId="{BBF9222D-15D2-41EA-8149-9FC4B9BE3FEB}" type="pres">
      <dgm:prSet presAssocID="{FEF89F57-694B-44A9-9312-FDBB3BAD0887}" presName="composite4" presStyleCnt="0"/>
      <dgm:spPr/>
    </dgm:pt>
    <dgm:pt modelId="{96FF985F-A4F0-42BA-9251-9B2A4D0F5A03}" type="pres">
      <dgm:prSet presAssocID="{FEF89F57-694B-44A9-9312-FDBB3BAD0887}" presName="background4" presStyleLbl="node4" presStyleIdx="1" presStyleCnt="21"/>
      <dgm:spPr/>
    </dgm:pt>
    <dgm:pt modelId="{F54763CB-F294-4218-BB34-1D39BC00967D}" type="pres">
      <dgm:prSet presAssocID="{FEF89F57-694B-44A9-9312-FDBB3BAD0887}" presName="text4" presStyleLbl="fgAcc4" presStyleIdx="1" presStyleCnt="21" custScaleX="186500">
        <dgm:presLayoutVars>
          <dgm:chPref val="3"/>
        </dgm:presLayoutVars>
      </dgm:prSet>
      <dgm:spPr/>
    </dgm:pt>
    <dgm:pt modelId="{41FDFF5F-6414-4E88-AD37-6EBB0378217E}" type="pres">
      <dgm:prSet presAssocID="{FEF89F57-694B-44A9-9312-FDBB3BAD0887}" presName="hierChild5" presStyleCnt="0"/>
      <dgm:spPr/>
    </dgm:pt>
    <dgm:pt modelId="{DAF0A49B-450A-423E-A783-76C095C02AFE}" type="pres">
      <dgm:prSet presAssocID="{4ECB4F07-D032-4E9A-B24D-AC5CFB7B9728}" presName="Name23" presStyleLbl="parChTrans1D4" presStyleIdx="2" presStyleCnt="21"/>
      <dgm:spPr/>
    </dgm:pt>
    <dgm:pt modelId="{00C50808-7BAA-4FA9-85EE-04D100522FD5}" type="pres">
      <dgm:prSet presAssocID="{E5F4A8C6-8E29-497F-AD5E-63E47A639BD1}" presName="hierRoot4" presStyleCnt="0"/>
      <dgm:spPr/>
    </dgm:pt>
    <dgm:pt modelId="{83723035-5FC3-4802-8934-8B5D7ECBCDAE}" type="pres">
      <dgm:prSet presAssocID="{E5F4A8C6-8E29-497F-AD5E-63E47A639BD1}" presName="composite4" presStyleCnt="0"/>
      <dgm:spPr/>
    </dgm:pt>
    <dgm:pt modelId="{D4F3CAD1-0D99-47C6-910F-566A78B1A723}" type="pres">
      <dgm:prSet presAssocID="{E5F4A8C6-8E29-497F-AD5E-63E47A639BD1}" presName="background4" presStyleLbl="node4" presStyleIdx="2" presStyleCnt="21"/>
      <dgm:spPr/>
    </dgm:pt>
    <dgm:pt modelId="{ED55297F-D278-42B4-B15B-481CC91244FA}" type="pres">
      <dgm:prSet presAssocID="{E5F4A8C6-8E29-497F-AD5E-63E47A639BD1}" presName="text4" presStyleLbl="fgAcc4" presStyleIdx="2" presStyleCnt="21" custScaleX="183454">
        <dgm:presLayoutVars>
          <dgm:chPref val="3"/>
        </dgm:presLayoutVars>
      </dgm:prSet>
      <dgm:spPr/>
    </dgm:pt>
    <dgm:pt modelId="{A0C89A55-60CA-47E2-BB78-C265F048B342}" type="pres">
      <dgm:prSet presAssocID="{E5F4A8C6-8E29-497F-AD5E-63E47A639BD1}" presName="hierChild5" presStyleCnt="0"/>
      <dgm:spPr/>
    </dgm:pt>
    <dgm:pt modelId="{3022FADC-8CD7-42B0-89C6-9318AD91DA54}" type="pres">
      <dgm:prSet presAssocID="{0EF0D34F-D28C-461C-B11E-BEAF4CC178C8}" presName="Name10" presStyleLbl="parChTrans1D2" presStyleIdx="1" presStyleCnt="6"/>
      <dgm:spPr/>
    </dgm:pt>
    <dgm:pt modelId="{96F15A55-A26E-4940-82CE-F733D17BBDF8}" type="pres">
      <dgm:prSet presAssocID="{7C69DD99-7BA4-49E7-814B-C0F0AEF4543F}" presName="hierRoot2" presStyleCnt="0"/>
      <dgm:spPr/>
    </dgm:pt>
    <dgm:pt modelId="{2EF71D9D-9EB6-413A-829B-7306CD8FF412}" type="pres">
      <dgm:prSet presAssocID="{7C69DD99-7BA4-49E7-814B-C0F0AEF4543F}" presName="composite2" presStyleCnt="0"/>
      <dgm:spPr/>
    </dgm:pt>
    <dgm:pt modelId="{3E988E45-B656-4BB8-81A2-27FB5A420CB8}" type="pres">
      <dgm:prSet presAssocID="{7C69DD99-7BA4-49E7-814B-C0F0AEF4543F}" presName="background2" presStyleLbl="node2" presStyleIdx="1" presStyleCnt="6"/>
      <dgm:spPr/>
    </dgm:pt>
    <dgm:pt modelId="{76EF4542-7355-4EBB-AEBE-4955A47F66D2}" type="pres">
      <dgm:prSet presAssocID="{7C69DD99-7BA4-49E7-814B-C0F0AEF4543F}" presName="text2" presStyleLbl="fgAcc2" presStyleIdx="1" presStyleCnt="6" custScaleX="223800" custScaleY="159771">
        <dgm:presLayoutVars>
          <dgm:chPref val="3"/>
        </dgm:presLayoutVars>
      </dgm:prSet>
      <dgm:spPr/>
    </dgm:pt>
    <dgm:pt modelId="{9B40AB7F-9103-4294-B091-09BD3537331B}" type="pres">
      <dgm:prSet presAssocID="{7C69DD99-7BA4-49E7-814B-C0F0AEF4543F}" presName="hierChild3" presStyleCnt="0"/>
      <dgm:spPr/>
    </dgm:pt>
    <dgm:pt modelId="{0730E006-469F-4DFA-857C-C3EE225E6BAB}" type="pres">
      <dgm:prSet presAssocID="{05D4CA3A-B650-463E-82E6-BDA1F3C45A97}" presName="Name17" presStyleLbl="parChTrans1D3" presStyleIdx="1" presStyleCnt="6"/>
      <dgm:spPr/>
    </dgm:pt>
    <dgm:pt modelId="{0FE3B140-43E7-4E3F-A99D-A7239313D6FE}" type="pres">
      <dgm:prSet presAssocID="{3E0CB1FE-6006-45F6-98F8-61FBEBAC37DD}" presName="hierRoot3" presStyleCnt="0"/>
      <dgm:spPr/>
    </dgm:pt>
    <dgm:pt modelId="{245423C3-EFD6-44CE-AA30-E787DD6A31A3}" type="pres">
      <dgm:prSet presAssocID="{3E0CB1FE-6006-45F6-98F8-61FBEBAC37DD}" presName="composite3" presStyleCnt="0"/>
      <dgm:spPr/>
    </dgm:pt>
    <dgm:pt modelId="{4F434AC4-876E-4DFF-ABF1-F7EB84358A99}" type="pres">
      <dgm:prSet presAssocID="{3E0CB1FE-6006-45F6-98F8-61FBEBAC37DD}" presName="background3" presStyleLbl="node3" presStyleIdx="1" presStyleCnt="6"/>
      <dgm:spPr/>
    </dgm:pt>
    <dgm:pt modelId="{7B25160B-7171-4F65-B12C-AE9A7C119730}" type="pres">
      <dgm:prSet presAssocID="{3E0CB1FE-6006-45F6-98F8-61FBEBAC37DD}" presName="text3" presStyleLbl="fgAcc3" presStyleIdx="1" presStyleCnt="6" custScaleX="227536" custScaleY="136163">
        <dgm:presLayoutVars>
          <dgm:chPref val="3"/>
        </dgm:presLayoutVars>
      </dgm:prSet>
      <dgm:spPr/>
    </dgm:pt>
    <dgm:pt modelId="{8313C59D-E16F-4E6F-8774-CF7EAA0A2967}" type="pres">
      <dgm:prSet presAssocID="{3E0CB1FE-6006-45F6-98F8-61FBEBAC37DD}" presName="hierChild4" presStyleCnt="0"/>
      <dgm:spPr/>
    </dgm:pt>
    <dgm:pt modelId="{18141DB4-9835-48D9-8264-647A34AC96DA}" type="pres">
      <dgm:prSet presAssocID="{5ACD1D91-2C37-400A-8220-A0F5D4FE9279}" presName="Name23" presStyleLbl="parChTrans1D4" presStyleIdx="3" presStyleCnt="21"/>
      <dgm:spPr/>
    </dgm:pt>
    <dgm:pt modelId="{A2519160-C779-480E-B830-E7074A953202}" type="pres">
      <dgm:prSet presAssocID="{FDDA0CA3-3F2C-4561-B1DB-4E97548C46A1}" presName="hierRoot4" presStyleCnt="0"/>
      <dgm:spPr/>
    </dgm:pt>
    <dgm:pt modelId="{AED8E949-D51B-4069-A11B-6EE3E21D849E}" type="pres">
      <dgm:prSet presAssocID="{FDDA0CA3-3F2C-4561-B1DB-4E97548C46A1}" presName="composite4" presStyleCnt="0"/>
      <dgm:spPr/>
    </dgm:pt>
    <dgm:pt modelId="{F986E9A0-E112-427C-818C-3332E1694A50}" type="pres">
      <dgm:prSet presAssocID="{FDDA0CA3-3F2C-4561-B1DB-4E97548C46A1}" presName="background4" presStyleLbl="node4" presStyleIdx="3" presStyleCnt="21"/>
      <dgm:spPr/>
    </dgm:pt>
    <dgm:pt modelId="{2D12751E-64F8-450A-83AF-F0DE18B708D8}" type="pres">
      <dgm:prSet presAssocID="{FDDA0CA3-3F2C-4561-B1DB-4E97548C46A1}" presName="text4" presStyleLbl="fgAcc4" presStyleIdx="3" presStyleCnt="21" custScaleX="227536" custScaleY="136163">
        <dgm:presLayoutVars>
          <dgm:chPref val="3"/>
        </dgm:presLayoutVars>
      </dgm:prSet>
      <dgm:spPr/>
    </dgm:pt>
    <dgm:pt modelId="{75ECCD9A-A3A3-4899-AF13-E56D0570193B}" type="pres">
      <dgm:prSet presAssocID="{FDDA0CA3-3F2C-4561-B1DB-4E97548C46A1}" presName="hierChild5" presStyleCnt="0"/>
      <dgm:spPr/>
    </dgm:pt>
    <dgm:pt modelId="{42CE3097-0BD6-46BC-831C-C227745B16D9}" type="pres">
      <dgm:prSet presAssocID="{8FDEEEE6-5AD3-4E7C-BFAB-4111C5E464DD}" presName="Name23" presStyleLbl="parChTrans1D4" presStyleIdx="4" presStyleCnt="21"/>
      <dgm:spPr/>
    </dgm:pt>
    <dgm:pt modelId="{28551724-1281-4ABF-A78C-E1102F97FDD3}" type="pres">
      <dgm:prSet presAssocID="{17FE4B00-7819-49FB-9507-23CE7F5F198F}" presName="hierRoot4" presStyleCnt="0"/>
      <dgm:spPr/>
    </dgm:pt>
    <dgm:pt modelId="{3500B99C-E0A1-465E-8783-FC46D5364128}" type="pres">
      <dgm:prSet presAssocID="{17FE4B00-7819-49FB-9507-23CE7F5F198F}" presName="composite4" presStyleCnt="0"/>
      <dgm:spPr/>
    </dgm:pt>
    <dgm:pt modelId="{81FE8D3F-6485-4199-9ED6-96B5BBB47A06}" type="pres">
      <dgm:prSet presAssocID="{17FE4B00-7819-49FB-9507-23CE7F5F198F}" presName="background4" presStyleLbl="node4" presStyleIdx="4" presStyleCnt="21"/>
      <dgm:spPr/>
    </dgm:pt>
    <dgm:pt modelId="{E87DEDAC-AC7C-4E7D-904D-6D862084FD08}" type="pres">
      <dgm:prSet presAssocID="{17FE4B00-7819-49FB-9507-23CE7F5F198F}" presName="text4" presStyleLbl="fgAcc4" presStyleIdx="4" presStyleCnt="21" custScaleX="227536" custScaleY="136163">
        <dgm:presLayoutVars>
          <dgm:chPref val="3"/>
        </dgm:presLayoutVars>
      </dgm:prSet>
      <dgm:spPr/>
    </dgm:pt>
    <dgm:pt modelId="{2F83D3B6-88E6-4C90-B9BE-7EF3F810E4FA}" type="pres">
      <dgm:prSet presAssocID="{17FE4B00-7819-49FB-9507-23CE7F5F198F}" presName="hierChild5" presStyleCnt="0"/>
      <dgm:spPr/>
    </dgm:pt>
    <dgm:pt modelId="{31C9AFDD-FAA3-4E38-9F53-622C2D1805A0}" type="pres">
      <dgm:prSet presAssocID="{71CEC116-EB80-48FD-ADF4-AE7D2F22D412}" presName="Name23" presStyleLbl="parChTrans1D4" presStyleIdx="5" presStyleCnt="21"/>
      <dgm:spPr/>
    </dgm:pt>
    <dgm:pt modelId="{8479552E-2BA3-4B33-BCC2-11606D8483CF}" type="pres">
      <dgm:prSet presAssocID="{CF82E08F-8488-4D4F-BD5E-7C4A574CF184}" presName="hierRoot4" presStyleCnt="0"/>
      <dgm:spPr/>
    </dgm:pt>
    <dgm:pt modelId="{F6D50132-3ECD-4350-BBAC-D9BBD4732F75}" type="pres">
      <dgm:prSet presAssocID="{CF82E08F-8488-4D4F-BD5E-7C4A574CF184}" presName="composite4" presStyleCnt="0"/>
      <dgm:spPr/>
    </dgm:pt>
    <dgm:pt modelId="{266125B5-48B1-4D7C-928A-997831DDF93A}" type="pres">
      <dgm:prSet presAssocID="{CF82E08F-8488-4D4F-BD5E-7C4A574CF184}" presName="background4" presStyleLbl="node4" presStyleIdx="5" presStyleCnt="21"/>
      <dgm:spPr/>
    </dgm:pt>
    <dgm:pt modelId="{CC2D3813-64DD-4343-A6E5-37064A828090}" type="pres">
      <dgm:prSet presAssocID="{CF82E08F-8488-4D4F-BD5E-7C4A574CF184}" presName="text4" presStyleLbl="fgAcc4" presStyleIdx="5" presStyleCnt="21" custScaleX="227536" custScaleY="136163">
        <dgm:presLayoutVars>
          <dgm:chPref val="3"/>
        </dgm:presLayoutVars>
      </dgm:prSet>
      <dgm:spPr/>
    </dgm:pt>
    <dgm:pt modelId="{1D9BBC49-E9E7-4000-BBD7-8869998CF88D}" type="pres">
      <dgm:prSet presAssocID="{CF82E08F-8488-4D4F-BD5E-7C4A574CF184}" presName="hierChild5" presStyleCnt="0"/>
      <dgm:spPr/>
    </dgm:pt>
    <dgm:pt modelId="{AC5E6139-70A1-4951-9669-C1BBB189AD01}" type="pres">
      <dgm:prSet presAssocID="{FA03EC02-894D-464F-897E-327D4D1CF4DE}" presName="Name23" presStyleLbl="parChTrans1D4" presStyleIdx="6" presStyleCnt="21"/>
      <dgm:spPr/>
    </dgm:pt>
    <dgm:pt modelId="{DC3B7092-E2FB-423B-9077-1CFA5C93AEFE}" type="pres">
      <dgm:prSet presAssocID="{41834F15-B9CF-4A4C-A322-50BCD71D7638}" presName="hierRoot4" presStyleCnt="0"/>
      <dgm:spPr/>
    </dgm:pt>
    <dgm:pt modelId="{AFD0DC41-F27C-4994-A063-80595E98A5D6}" type="pres">
      <dgm:prSet presAssocID="{41834F15-B9CF-4A4C-A322-50BCD71D7638}" presName="composite4" presStyleCnt="0"/>
      <dgm:spPr/>
    </dgm:pt>
    <dgm:pt modelId="{61B788AD-3134-48F9-A430-BDF2BA1DA220}" type="pres">
      <dgm:prSet presAssocID="{41834F15-B9CF-4A4C-A322-50BCD71D7638}" presName="background4" presStyleLbl="node4" presStyleIdx="6" presStyleCnt="21"/>
      <dgm:spPr/>
    </dgm:pt>
    <dgm:pt modelId="{635143D2-D08E-4778-9B96-06189A3DE85E}" type="pres">
      <dgm:prSet presAssocID="{41834F15-B9CF-4A4C-A322-50BCD71D7638}" presName="text4" presStyleLbl="fgAcc4" presStyleIdx="6" presStyleCnt="21" custScaleX="227536" custScaleY="136163">
        <dgm:presLayoutVars>
          <dgm:chPref val="3"/>
        </dgm:presLayoutVars>
      </dgm:prSet>
      <dgm:spPr/>
    </dgm:pt>
    <dgm:pt modelId="{2C8AD18A-CE63-47E3-8C84-0F3218CC93EB}" type="pres">
      <dgm:prSet presAssocID="{41834F15-B9CF-4A4C-A322-50BCD71D7638}" presName="hierChild5" presStyleCnt="0"/>
      <dgm:spPr/>
    </dgm:pt>
    <dgm:pt modelId="{9871BDE9-6531-47F2-A0AD-A51A65F8CB6C}" type="pres">
      <dgm:prSet presAssocID="{301C67EA-6AAD-4B99-ADED-4CE67918CFB9}" presName="Name10" presStyleLbl="parChTrans1D2" presStyleIdx="2" presStyleCnt="6"/>
      <dgm:spPr/>
    </dgm:pt>
    <dgm:pt modelId="{6DE8E117-FCC9-4419-A590-1D5A58E6765C}" type="pres">
      <dgm:prSet presAssocID="{E4D45973-6C76-4E21-9FFD-73D9BEDCD6E9}" presName="hierRoot2" presStyleCnt="0"/>
      <dgm:spPr/>
    </dgm:pt>
    <dgm:pt modelId="{CA6446B3-0E8F-493E-8A21-C3CC7C3DC813}" type="pres">
      <dgm:prSet presAssocID="{E4D45973-6C76-4E21-9FFD-73D9BEDCD6E9}" presName="composite2" presStyleCnt="0"/>
      <dgm:spPr/>
    </dgm:pt>
    <dgm:pt modelId="{2782C01C-69E4-49B0-9669-F81EEDEA53C7}" type="pres">
      <dgm:prSet presAssocID="{E4D45973-6C76-4E21-9FFD-73D9BEDCD6E9}" presName="background2" presStyleLbl="node2" presStyleIdx="2" presStyleCnt="6"/>
      <dgm:spPr/>
    </dgm:pt>
    <dgm:pt modelId="{DD7D9242-2773-43D8-B3E7-252543E99E34}" type="pres">
      <dgm:prSet presAssocID="{E4D45973-6C76-4E21-9FFD-73D9BEDCD6E9}" presName="text2" presStyleLbl="fgAcc2" presStyleIdx="2" presStyleCnt="6" custScaleX="223800" custScaleY="160158" custLinFactNeighborY="2295">
        <dgm:presLayoutVars>
          <dgm:chPref val="3"/>
        </dgm:presLayoutVars>
      </dgm:prSet>
      <dgm:spPr/>
    </dgm:pt>
    <dgm:pt modelId="{6FC7367C-1E74-4A8C-96B7-0D0DAE241BC6}" type="pres">
      <dgm:prSet presAssocID="{E4D45973-6C76-4E21-9FFD-73D9BEDCD6E9}" presName="hierChild3" presStyleCnt="0"/>
      <dgm:spPr/>
    </dgm:pt>
    <dgm:pt modelId="{D2D84DB0-AABB-4A92-8711-3176F53F99CE}" type="pres">
      <dgm:prSet presAssocID="{D9BC9CE3-41E0-420C-A348-5F3CC9CAAD65}" presName="Name17" presStyleLbl="parChTrans1D3" presStyleIdx="2" presStyleCnt="6"/>
      <dgm:spPr/>
    </dgm:pt>
    <dgm:pt modelId="{70CC50B6-E619-422A-88FB-86EE8EEF6A26}" type="pres">
      <dgm:prSet presAssocID="{18019B10-9A71-4EB3-91C0-79C822E34326}" presName="hierRoot3" presStyleCnt="0"/>
      <dgm:spPr/>
    </dgm:pt>
    <dgm:pt modelId="{7310E182-707F-4822-B0C8-903336847AD4}" type="pres">
      <dgm:prSet presAssocID="{18019B10-9A71-4EB3-91C0-79C822E34326}" presName="composite3" presStyleCnt="0"/>
      <dgm:spPr/>
    </dgm:pt>
    <dgm:pt modelId="{D8156D0D-0611-4C7E-A9D2-983C8AC927DE}" type="pres">
      <dgm:prSet presAssocID="{18019B10-9A71-4EB3-91C0-79C822E34326}" presName="background3" presStyleLbl="node3" presStyleIdx="2" presStyleCnt="6"/>
      <dgm:spPr/>
    </dgm:pt>
    <dgm:pt modelId="{489694D3-FFA2-457B-9A10-D20D3D53D4FA}" type="pres">
      <dgm:prSet presAssocID="{18019B10-9A71-4EB3-91C0-79C822E34326}" presName="text3" presStyleLbl="fgAcc3" presStyleIdx="2" presStyleCnt="6" custScaleX="227536" custScaleY="136163">
        <dgm:presLayoutVars>
          <dgm:chPref val="3"/>
        </dgm:presLayoutVars>
      </dgm:prSet>
      <dgm:spPr/>
    </dgm:pt>
    <dgm:pt modelId="{A3408E59-6E40-4A0B-BF2B-A8605B6C5CFB}" type="pres">
      <dgm:prSet presAssocID="{18019B10-9A71-4EB3-91C0-79C822E34326}" presName="hierChild4" presStyleCnt="0"/>
      <dgm:spPr/>
    </dgm:pt>
    <dgm:pt modelId="{4D7DFBDE-01A7-4C00-98B8-2D941BC42CCE}" type="pres">
      <dgm:prSet presAssocID="{F06E0C2E-0DAF-4921-B453-E5A405A24388}" presName="Name23" presStyleLbl="parChTrans1D4" presStyleIdx="7" presStyleCnt="21"/>
      <dgm:spPr/>
    </dgm:pt>
    <dgm:pt modelId="{D23217F6-DDB0-489A-9A4E-31C4404EF717}" type="pres">
      <dgm:prSet presAssocID="{2A983A5A-52D5-469B-97C0-FEE1280E4FA3}" presName="hierRoot4" presStyleCnt="0"/>
      <dgm:spPr/>
    </dgm:pt>
    <dgm:pt modelId="{A23C0A70-3B60-415A-953A-164A5C0E2D99}" type="pres">
      <dgm:prSet presAssocID="{2A983A5A-52D5-469B-97C0-FEE1280E4FA3}" presName="composite4" presStyleCnt="0"/>
      <dgm:spPr/>
    </dgm:pt>
    <dgm:pt modelId="{8663C0FF-5908-4C72-8930-3ED0C2B87E0D}" type="pres">
      <dgm:prSet presAssocID="{2A983A5A-52D5-469B-97C0-FEE1280E4FA3}" presName="background4" presStyleLbl="node4" presStyleIdx="7" presStyleCnt="21"/>
      <dgm:spPr/>
    </dgm:pt>
    <dgm:pt modelId="{B3460EBB-DD8D-48FE-B17C-5EEA08DE88F8}" type="pres">
      <dgm:prSet presAssocID="{2A983A5A-52D5-469B-97C0-FEE1280E4FA3}" presName="text4" presStyleLbl="fgAcc4" presStyleIdx="7" presStyleCnt="21" custScaleX="227536" custScaleY="136163">
        <dgm:presLayoutVars>
          <dgm:chPref val="3"/>
        </dgm:presLayoutVars>
      </dgm:prSet>
      <dgm:spPr/>
    </dgm:pt>
    <dgm:pt modelId="{5E3F2B55-C20A-494A-8051-A88B22E30639}" type="pres">
      <dgm:prSet presAssocID="{2A983A5A-52D5-469B-97C0-FEE1280E4FA3}" presName="hierChild5" presStyleCnt="0"/>
      <dgm:spPr/>
    </dgm:pt>
    <dgm:pt modelId="{8C6BBCC8-B106-4AF0-A961-0823068BEBA7}" type="pres">
      <dgm:prSet presAssocID="{99691545-CFE0-49C8-9F7A-B24585A6D678}" presName="Name23" presStyleLbl="parChTrans1D4" presStyleIdx="8" presStyleCnt="21"/>
      <dgm:spPr/>
    </dgm:pt>
    <dgm:pt modelId="{32739AB5-DEAD-4F68-89A7-BD57DF065CDE}" type="pres">
      <dgm:prSet presAssocID="{9F627FD6-A579-4CE9-92A7-8A308AC0E958}" presName="hierRoot4" presStyleCnt="0"/>
      <dgm:spPr/>
    </dgm:pt>
    <dgm:pt modelId="{5DB353DF-6B08-459A-B293-5791B7619CC7}" type="pres">
      <dgm:prSet presAssocID="{9F627FD6-A579-4CE9-92A7-8A308AC0E958}" presName="composite4" presStyleCnt="0"/>
      <dgm:spPr/>
    </dgm:pt>
    <dgm:pt modelId="{DE22C75A-7768-4527-A61C-836BD4E1D8EF}" type="pres">
      <dgm:prSet presAssocID="{9F627FD6-A579-4CE9-92A7-8A308AC0E958}" presName="background4" presStyleLbl="node4" presStyleIdx="8" presStyleCnt="21"/>
      <dgm:spPr/>
    </dgm:pt>
    <dgm:pt modelId="{BD925FCB-F4C2-411E-859C-F1E9B9E3235F}" type="pres">
      <dgm:prSet presAssocID="{9F627FD6-A579-4CE9-92A7-8A308AC0E958}" presName="text4" presStyleLbl="fgAcc4" presStyleIdx="8" presStyleCnt="21" custScaleX="227536" custScaleY="136163">
        <dgm:presLayoutVars>
          <dgm:chPref val="3"/>
        </dgm:presLayoutVars>
      </dgm:prSet>
      <dgm:spPr/>
    </dgm:pt>
    <dgm:pt modelId="{7F60E1A9-C199-4065-B3F0-C30CDECF2B93}" type="pres">
      <dgm:prSet presAssocID="{9F627FD6-A579-4CE9-92A7-8A308AC0E958}" presName="hierChild5" presStyleCnt="0"/>
      <dgm:spPr/>
    </dgm:pt>
    <dgm:pt modelId="{E2CC7C3D-00EF-4E9B-BDD1-DAC5B94E395B}" type="pres">
      <dgm:prSet presAssocID="{BBC16A4A-B61B-4C98-A12D-39B2FF3790F6}" presName="Name23" presStyleLbl="parChTrans1D4" presStyleIdx="9" presStyleCnt="21"/>
      <dgm:spPr/>
    </dgm:pt>
    <dgm:pt modelId="{63DD577C-5759-46AF-831B-093676038823}" type="pres">
      <dgm:prSet presAssocID="{5208C86F-A438-4FF9-9219-B46BDEBC32C2}" presName="hierRoot4" presStyleCnt="0"/>
      <dgm:spPr/>
    </dgm:pt>
    <dgm:pt modelId="{FA470E9E-52F3-467E-8A99-90173C99CFD6}" type="pres">
      <dgm:prSet presAssocID="{5208C86F-A438-4FF9-9219-B46BDEBC32C2}" presName="composite4" presStyleCnt="0"/>
      <dgm:spPr/>
    </dgm:pt>
    <dgm:pt modelId="{4AECBDF1-E9F1-47F3-9BF9-3592D0A99E38}" type="pres">
      <dgm:prSet presAssocID="{5208C86F-A438-4FF9-9219-B46BDEBC32C2}" presName="background4" presStyleLbl="node4" presStyleIdx="9" presStyleCnt="21"/>
      <dgm:spPr/>
    </dgm:pt>
    <dgm:pt modelId="{0CBFE691-9BEA-497E-AE18-C1659256E1AA}" type="pres">
      <dgm:prSet presAssocID="{5208C86F-A438-4FF9-9219-B46BDEBC32C2}" presName="text4" presStyleLbl="fgAcc4" presStyleIdx="9" presStyleCnt="21" custScaleX="227536" custScaleY="136163">
        <dgm:presLayoutVars>
          <dgm:chPref val="3"/>
        </dgm:presLayoutVars>
      </dgm:prSet>
      <dgm:spPr/>
    </dgm:pt>
    <dgm:pt modelId="{F5FF8553-1C3C-4EEC-B1D9-1020C9511CC4}" type="pres">
      <dgm:prSet presAssocID="{5208C86F-A438-4FF9-9219-B46BDEBC32C2}" presName="hierChild5" presStyleCnt="0"/>
      <dgm:spPr/>
    </dgm:pt>
    <dgm:pt modelId="{24795F0F-6975-4097-BFA6-77E690D5DDF4}" type="pres">
      <dgm:prSet presAssocID="{F476C085-ACE1-4688-8430-F9CB95B0EEE1}" presName="Name23" presStyleLbl="parChTrans1D4" presStyleIdx="10" presStyleCnt="21"/>
      <dgm:spPr/>
    </dgm:pt>
    <dgm:pt modelId="{2DB0D33A-576C-4FEB-8234-AF447BB5E182}" type="pres">
      <dgm:prSet presAssocID="{D9562A54-FF4D-4BD1-8FDD-CFBD2CFAFE14}" presName="hierRoot4" presStyleCnt="0"/>
      <dgm:spPr/>
    </dgm:pt>
    <dgm:pt modelId="{D1DD2FDE-EB11-4D4F-B891-6D65185B004A}" type="pres">
      <dgm:prSet presAssocID="{D9562A54-FF4D-4BD1-8FDD-CFBD2CFAFE14}" presName="composite4" presStyleCnt="0"/>
      <dgm:spPr/>
    </dgm:pt>
    <dgm:pt modelId="{AB25BFB8-517C-4BC1-B947-010105AB205E}" type="pres">
      <dgm:prSet presAssocID="{D9562A54-FF4D-4BD1-8FDD-CFBD2CFAFE14}" presName="background4" presStyleLbl="node4" presStyleIdx="10" presStyleCnt="21"/>
      <dgm:spPr/>
    </dgm:pt>
    <dgm:pt modelId="{0D841C58-D170-4A9D-AB07-0F932789B547}" type="pres">
      <dgm:prSet presAssocID="{D9562A54-FF4D-4BD1-8FDD-CFBD2CFAFE14}" presName="text4" presStyleLbl="fgAcc4" presStyleIdx="10" presStyleCnt="21" custScaleX="227346" custScaleY="136461">
        <dgm:presLayoutVars>
          <dgm:chPref val="3"/>
        </dgm:presLayoutVars>
      </dgm:prSet>
      <dgm:spPr/>
    </dgm:pt>
    <dgm:pt modelId="{23E4AF2D-9FB4-4CD6-9524-557DD4927072}" type="pres">
      <dgm:prSet presAssocID="{D9562A54-FF4D-4BD1-8FDD-CFBD2CFAFE14}" presName="hierChild5" presStyleCnt="0"/>
      <dgm:spPr/>
    </dgm:pt>
    <dgm:pt modelId="{3974FD84-7B39-468D-BDFE-DEA7C4D15557}" type="pres">
      <dgm:prSet presAssocID="{C517C124-2313-47B8-A497-603BC6AB5B3A}" presName="Name10" presStyleLbl="parChTrans1D2" presStyleIdx="3" presStyleCnt="6"/>
      <dgm:spPr/>
    </dgm:pt>
    <dgm:pt modelId="{00E36E7F-F588-40E2-9680-BBEFA9781B56}" type="pres">
      <dgm:prSet presAssocID="{DA144343-D83C-4196-A6CE-E5FCC0D2384E}" presName="hierRoot2" presStyleCnt="0"/>
      <dgm:spPr/>
    </dgm:pt>
    <dgm:pt modelId="{8ACFE114-3D93-45DD-9230-486D4E0D9D29}" type="pres">
      <dgm:prSet presAssocID="{DA144343-D83C-4196-A6CE-E5FCC0D2384E}" presName="composite2" presStyleCnt="0"/>
      <dgm:spPr/>
    </dgm:pt>
    <dgm:pt modelId="{27FF714E-878E-4F89-B481-99819818D3F7}" type="pres">
      <dgm:prSet presAssocID="{DA144343-D83C-4196-A6CE-E5FCC0D2384E}" presName="background2" presStyleLbl="node2" presStyleIdx="3" presStyleCnt="6"/>
      <dgm:spPr/>
    </dgm:pt>
    <dgm:pt modelId="{C8A61D8C-AF9A-41E8-853E-6DCE81A0F0EF}" type="pres">
      <dgm:prSet presAssocID="{DA144343-D83C-4196-A6CE-E5FCC0D2384E}" presName="text2" presStyleLbl="fgAcc2" presStyleIdx="3" presStyleCnt="6" custScaleX="215091" custScaleY="164671">
        <dgm:presLayoutVars>
          <dgm:chPref val="3"/>
        </dgm:presLayoutVars>
      </dgm:prSet>
      <dgm:spPr/>
    </dgm:pt>
    <dgm:pt modelId="{02A8246F-F034-4467-ACCC-0B2B37EB83AA}" type="pres">
      <dgm:prSet presAssocID="{DA144343-D83C-4196-A6CE-E5FCC0D2384E}" presName="hierChild3" presStyleCnt="0"/>
      <dgm:spPr/>
    </dgm:pt>
    <dgm:pt modelId="{88177395-BCF0-41AC-B7CB-8C5B4DCA1323}" type="pres">
      <dgm:prSet presAssocID="{0EAB49C3-8850-442A-87A5-F15E4D0EE4D6}" presName="Name17" presStyleLbl="parChTrans1D3" presStyleIdx="3" presStyleCnt="6"/>
      <dgm:spPr/>
    </dgm:pt>
    <dgm:pt modelId="{28BB4AEA-42F6-4CA1-8C0E-3FAB18070FF7}" type="pres">
      <dgm:prSet presAssocID="{9009A4FD-3826-4A27-8FBA-904386C77617}" presName="hierRoot3" presStyleCnt="0"/>
      <dgm:spPr/>
    </dgm:pt>
    <dgm:pt modelId="{C599AA55-F164-4B20-BDF0-672BC2E47A4F}" type="pres">
      <dgm:prSet presAssocID="{9009A4FD-3826-4A27-8FBA-904386C77617}" presName="composite3" presStyleCnt="0"/>
      <dgm:spPr/>
    </dgm:pt>
    <dgm:pt modelId="{23FD466E-DA55-44A0-9EA3-A0D38090764A}" type="pres">
      <dgm:prSet presAssocID="{9009A4FD-3826-4A27-8FBA-904386C77617}" presName="background3" presStyleLbl="node3" presStyleIdx="3" presStyleCnt="6"/>
      <dgm:spPr/>
    </dgm:pt>
    <dgm:pt modelId="{89C3C7C4-2CBD-4DE0-95E2-9C0B2C5DC67D}" type="pres">
      <dgm:prSet presAssocID="{9009A4FD-3826-4A27-8FBA-904386C77617}" presName="text3" presStyleLbl="fgAcc3" presStyleIdx="3" presStyleCnt="6" custScaleX="227536" custScaleY="136163">
        <dgm:presLayoutVars>
          <dgm:chPref val="3"/>
        </dgm:presLayoutVars>
      </dgm:prSet>
      <dgm:spPr/>
    </dgm:pt>
    <dgm:pt modelId="{B7B085BF-C2B5-45E8-886D-902CA50CFA9D}" type="pres">
      <dgm:prSet presAssocID="{9009A4FD-3826-4A27-8FBA-904386C77617}" presName="hierChild4" presStyleCnt="0"/>
      <dgm:spPr/>
    </dgm:pt>
    <dgm:pt modelId="{C90A3D75-808E-4886-8E6D-A4A5BE1C9525}" type="pres">
      <dgm:prSet presAssocID="{0D1CD994-A137-4E98-927E-19D467AB0145}" presName="Name23" presStyleLbl="parChTrans1D4" presStyleIdx="11" presStyleCnt="21"/>
      <dgm:spPr/>
    </dgm:pt>
    <dgm:pt modelId="{38DCC9D5-E8C7-4227-AF99-66BF093227D2}" type="pres">
      <dgm:prSet presAssocID="{FF302622-C210-47C2-9AFF-86F0D834E8A5}" presName="hierRoot4" presStyleCnt="0"/>
      <dgm:spPr/>
    </dgm:pt>
    <dgm:pt modelId="{F3F14906-F578-428F-820E-BADE516EF529}" type="pres">
      <dgm:prSet presAssocID="{FF302622-C210-47C2-9AFF-86F0D834E8A5}" presName="composite4" presStyleCnt="0"/>
      <dgm:spPr/>
    </dgm:pt>
    <dgm:pt modelId="{9CE22F9D-6135-406E-AD54-A61E255D2FEA}" type="pres">
      <dgm:prSet presAssocID="{FF302622-C210-47C2-9AFF-86F0D834E8A5}" presName="background4" presStyleLbl="node4" presStyleIdx="11" presStyleCnt="21"/>
      <dgm:spPr/>
    </dgm:pt>
    <dgm:pt modelId="{8AA32071-FB36-4095-9F4E-C87551696416}" type="pres">
      <dgm:prSet presAssocID="{FF302622-C210-47C2-9AFF-86F0D834E8A5}" presName="text4" presStyleLbl="fgAcc4" presStyleIdx="11" presStyleCnt="21" custScaleX="227536" custScaleY="136163">
        <dgm:presLayoutVars>
          <dgm:chPref val="3"/>
        </dgm:presLayoutVars>
      </dgm:prSet>
      <dgm:spPr/>
    </dgm:pt>
    <dgm:pt modelId="{F172A069-F296-482B-9314-DBB9A4292E2B}" type="pres">
      <dgm:prSet presAssocID="{FF302622-C210-47C2-9AFF-86F0D834E8A5}" presName="hierChild5" presStyleCnt="0"/>
      <dgm:spPr/>
    </dgm:pt>
    <dgm:pt modelId="{3B1872E4-AA65-4CF5-9A4E-A08BE96CA056}" type="pres">
      <dgm:prSet presAssocID="{2504E3F8-BC18-4396-947A-991ADA4DF1C8}" presName="Name23" presStyleLbl="parChTrans1D4" presStyleIdx="12" presStyleCnt="21"/>
      <dgm:spPr/>
    </dgm:pt>
    <dgm:pt modelId="{1736020D-3A08-4CC3-AD79-105F07C2CFED}" type="pres">
      <dgm:prSet presAssocID="{3B6A2B99-4B9A-4552-A525-4CB2E0690768}" presName="hierRoot4" presStyleCnt="0"/>
      <dgm:spPr/>
    </dgm:pt>
    <dgm:pt modelId="{33418FC5-2EB3-417F-AE06-2A129A8472AF}" type="pres">
      <dgm:prSet presAssocID="{3B6A2B99-4B9A-4552-A525-4CB2E0690768}" presName="composite4" presStyleCnt="0"/>
      <dgm:spPr/>
    </dgm:pt>
    <dgm:pt modelId="{4151FA17-8030-42DA-8347-D8B4F7F56A6F}" type="pres">
      <dgm:prSet presAssocID="{3B6A2B99-4B9A-4552-A525-4CB2E0690768}" presName="background4" presStyleLbl="node4" presStyleIdx="12" presStyleCnt="21"/>
      <dgm:spPr/>
    </dgm:pt>
    <dgm:pt modelId="{26F04639-15FA-42C5-8886-A080D0261AFF}" type="pres">
      <dgm:prSet presAssocID="{3B6A2B99-4B9A-4552-A525-4CB2E0690768}" presName="text4" presStyleLbl="fgAcc4" presStyleIdx="12" presStyleCnt="21" custScaleX="227536" custScaleY="136163">
        <dgm:presLayoutVars>
          <dgm:chPref val="3"/>
        </dgm:presLayoutVars>
      </dgm:prSet>
      <dgm:spPr/>
    </dgm:pt>
    <dgm:pt modelId="{A964147E-74C4-49E1-BDA7-31BCA6CEDD08}" type="pres">
      <dgm:prSet presAssocID="{3B6A2B99-4B9A-4552-A525-4CB2E0690768}" presName="hierChild5" presStyleCnt="0"/>
      <dgm:spPr/>
    </dgm:pt>
    <dgm:pt modelId="{EEA913C1-E4E0-4969-8C26-7EB41F258A64}" type="pres">
      <dgm:prSet presAssocID="{7322F1AF-6486-4D53-A971-8362F874B7C0}" presName="Name23" presStyleLbl="parChTrans1D4" presStyleIdx="13" presStyleCnt="21"/>
      <dgm:spPr/>
    </dgm:pt>
    <dgm:pt modelId="{D541E28E-4013-4A8F-8B45-2FEF4AC26981}" type="pres">
      <dgm:prSet presAssocID="{363F413C-4D4C-4A6B-A666-510AF9556CCB}" presName="hierRoot4" presStyleCnt="0"/>
      <dgm:spPr/>
    </dgm:pt>
    <dgm:pt modelId="{80968EC9-2B9A-4058-B49C-773E9AA5CD4D}" type="pres">
      <dgm:prSet presAssocID="{363F413C-4D4C-4A6B-A666-510AF9556CCB}" presName="composite4" presStyleCnt="0"/>
      <dgm:spPr/>
    </dgm:pt>
    <dgm:pt modelId="{C42BB478-E333-441B-A391-47EF939C1B0C}" type="pres">
      <dgm:prSet presAssocID="{363F413C-4D4C-4A6B-A666-510AF9556CCB}" presName="background4" presStyleLbl="node4" presStyleIdx="13" presStyleCnt="21"/>
      <dgm:spPr/>
    </dgm:pt>
    <dgm:pt modelId="{52FBDFFB-005B-44E1-A804-23FAA4312DDB}" type="pres">
      <dgm:prSet presAssocID="{363F413C-4D4C-4A6B-A666-510AF9556CCB}" presName="text4" presStyleLbl="fgAcc4" presStyleIdx="13" presStyleCnt="21" custScaleX="227536" custScaleY="136163">
        <dgm:presLayoutVars>
          <dgm:chPref val="3"/>
        </dgm:presLayoutVars>
      </dgm:prSet>
      <dgm:spPr/>
    </dgm:pt>
    <dgm:pt modelId="{6BEF936D-AFF7-4960-ABC5-B219523AF175}" type="pres">
      <dgm:prSet presAssocID="{363F413C-4D4C-4A6B-A666-510AF9556CCB}" presName="hierChild5" presStyleCnt="0"/>
      <dgm:spPr/>
    </dgm:pt>
    <dgm:pt modelId="{AB1AED94-72FA-4CE7-95F7-A49554A45715}" type="pres">
      <dgm:prSet presAssocID="{8C9229B8-FE97-46FC-B93D-1D2B24D0EE69}" presName="Name10" presStyleLbl="parChTrans1D2" presStyleIdx="4" presStyleCnt="6"/>
      <dgm:spPr/>
    </dgm:pt>
    <dgm:pt modelId="{0F5D6CB9-82D2-448F-A69E-74CC064DE1CB}" type="pres">
      <dgm:prSet presAssocID="{B680E23E-41B6-4CBA-85F2-F467EA2360C9}" presName="hierRoot2" presStyleCnt="0"/>
      <dgm:spPr/>
    </dgm:pt>
    <dgm:pt modelId="{CD2FF33E-8F47-48BD-885A-DBCDE91B75C3}" type="pres">
      <dgm:prSet presAssocID="{B680E23E-41B6-4CBA-85F2-F467EA2360C9}" presName="composite2" presStyleCnt="0"/>
      <dgm:spPr/>
    </dgm:pt>
    <dgm:pt modelId="{621425C6-2675-4655-B07A-7F5AEFEAAFEC}" type="pres">
      <dgm:prSet presAssocID="{B680E23E-41B6-4CBA-85F2-F467EA2360C9}" presName="background2" presStyleLbl="node2" presStyleIdx="4" presStyleCnt="6"/>
      <dgm:spPr/>
    </dgm:pt>
    <dgm:pt modelId="{C1B3D56B-47EF-4111-96D0-B7E61756F735}" type="pres">
      <dgm:prSet presAssocID="{B680E23E-41B6-4CBA-85F2-F467EA2360C9}" presName="text2" presStyleLbl="fgAcc2" presStyleIdx="4" presStyleCnt="6" custScaleX="240745" custScaleY="175177">
        <dgm:presLayoutVars>
          <dgm:chPref val="3"/>
        </dgm:presLayoutVars>
      </dgm:prSet>
      <dgm:spPr/>
    </dgm:pt>
    <dgm:pt modelId="{9D8DA47A-FCAA-42EA-800D-568E0784BBD6}" type="pres">
      <dgm:prSet presAssocID="{B680E23E-41B6-4CBA-85F2-F467EA2360C9}" presName="hierChild3" presStyleCnt="0"/>
      <dgm:spPr/>
    </dgm:pt>
    <dgm:pt modelId="{C7857CB0-D486-495D-9954-CA4C2D0855F1}" type="pres">
      <dgm:prSet presAssocID="{30D5594E-15E4-4A48-98E0-A61069498BF4}" presName="Name17" presStyleLbl="parChTrans1D3" presStyleIdx="4" presStyleCnt="6"/>
      <dgm:spPr/>
    </dgm:pt>
    <dgm:pt modelId="{6946F79C-AF95-4C6E-A5E3-BBC470AF4B53}" type="pres">
      <dgm:prSet presAssocID="{4204CA1A-997B-4D60-A309-CEF2EA984B3D}" presName="hierRoot3" presStyleCnt="0"/>
      <dgm:spPr/>
    </dgm:pt>
    <dgm:pt modelId="{3EC32092-8C36-4FE0-B3D2-EF7BB12EF5C9}" type="pres">
      <dgm:prSet presAssocID="{4204CA1A-997B-4D60-A309-CEF2EA984B3D}" presName="composite3" presStyleCnt="0"/>
      <dgm:spPr/>
    </dgm:pt>
    <dgm:pt modelId="{A17942A9-DAFE-4093-877D-F1A4388E2BFA}" type="pres">
      <dgm:prSet presAssocID="{4204CA1A-997B-4D60-A309-CEF2EA984B3D}" presName="background3" presStyleLbl="node3" presStyleIdx="4" presStyleCnt="6"/>
      <dgm:spPr/>
    </dgm:pt>
    <dgm:pt modelId="{74CDB15A-3BF8-4D2A-9F89-D32F26F9D358}" type="pres">
      <dgm:prSet presAssocID="{4204CA1A-997B-4D60-A309-CEF2EA984B3D}" presName="text3" presStyleLbl="fgAcc3" presStyleIdx="4" presStyleCnt="6" custScaleX="227536" custScaleY="136163">
        <dgm:presLayoutVars>
          <dgm:chPref val="3"/>
        </dgm:presLayoutVars>
      </dgm:prSet>
      <dgm:spPr/>
    </dgm:pt>
    <dgm:pt modelId="{7EB2EAE7-8E91-418F-A692-44EC10CF4EC6}" type="pres">
      <dgm:prSet presAssocID="{4204CA1A-997B-4D60-A309-CEF2EA984B3D}" presName="hierChild4" presStyleCnt="0"/>
      <dgm:spPr/>
    </dgm:pt>
    <dgm:pt modelId="{7370C0C0-C0FA-4067-ACB9-D25057196A81}" type="pres">
      <dgm:prSet presAssocID="{D77E361C-3D47-4A17-B56B-E0A7348EBA33}" presName="Name23" presStyleLbl="parChTrans1D4" presStyleIdx="14" presStyleCnt="21"/>
      <dgm:spPr/>
    </dgm:pt>
    <dgm:pt modelId="{1A98AC18-912B-4AE4-8A29-5BF0F1049994}" type="pres">
      <dgm:prSet presAssocID="{95628A9D-BAF2-45AF-AA17-3BBB47A6D5A7}" presName="hierRoot4" presStyleCnt="0"/>
      <dgm:spPr/>
    </dgm:pt>
    <dgm:pt modelId="{A3E7BF5B-685D-452F-9D1C-625E70364DD9}" type="pres">
      <dgm:prSet presAssocID="{95628A9D-BAF2-45AF-AA17-3BBB47A6D5A7}" presName="composite4" presStyleCnt="0"/>
      <dgm:spPr/>
    </dgm:pt>
    <dgm:pt modelId="{FFACAAB5-FB0B-416E-A87E-E933A76BFD29}" type="pres">
      <dgm:prSet presAssocID="{95628A9D-BAF2-45AF-AA17-3BBB47A6D5A7}" presName="background4" presStyleLbl="node4" presStyleIdx="14" presStyleCnt="21"/>
      <dgm:spPr/>
    </dgm:pt>
    <dgm:pt modelId="{8BCD8F51-18BF-4C41-A5ED-1A46BC26C957}" type="pres">
      <dgm:prSet presAssocID="{95628A9D-BAF2-45AF-AA17-3BBB47A6D5A7}" presName="text4" presStyleLbl="fgAcc4" presStyleIdx="14" presStyleCnt="21" custScaleX="227536" custScaleY="136163">
        <dgm:presLayoutVars>
          <dgm:chPref val="3"/>
        </dgm:presLayoutVars>
      </dgm:prSet>
      <dgm:spPr/>
    </dgm:pt>
    <dgm:pt modelId="{54FFF46F-2F29-4431-8432-F9BBE1D7524D}" type="pres">
      <dgm:prSet presAssocID="{95628A9D-BAF2-45AF-AA17-3BBB47A6D5A7}" presName="hierChild5" presStyleCnt="0"/>
      <dgm:spPr/>
    </dgm:pt>
    <dgm:pt modelId="{E5FBF950-5EF8-4B7D-86E6-B60CA9C2DD5E}" type="pres">
      <dgm:prSet presAssocID="{24BF6914-64B5-45BF-B912-FA431BB54BE2}" presName="Name23" presStyleLbl="parChTrans1D4" presStyleIdx="15" presStyleCnt="21"/>
      <dgm:spPr/>
    </dgm:pt>
    <dgm:pt modelId="{D4D09ABC-266A-4EBA-B19D-C6A0F67DE626}" type="pres">
      <dgm:prSet presAssocID="{89C249A5-3D2F-42A7-B38D-E99A1703C24E}" presName="hierRoot4" presStyleCnt="0"/>
      <dgm:spPr/>
    </dgm:pt>
    <dgm:pt modelId="{F4E8D5A7-3A9E-4224-8D14-0FBA19A25334}" type="pres">
      <dgm:prSet presAssocID="{89C249A5-3D2F-42A7-B38D-E99A1703C24E}" presName="composite4" presStyleCnt="0"/>
      <dgm:spPr/>
    </dgm:pt>
    <dgm:pt modelId="{A12A7A6B-94E8-458E-8E40-AA0DFE980E2F}" type="pres">
      <dgm:prSet presAssocID="{89C249A5-3D2F-42A7-B38D-E99A1703C24E}" presName="background4" presStyleLbl="node4" presStyleIdx="15" presStyleCnt="21"/>
      <dgm:spPr/>
    </dgm:pt>
    <dgm:pt modelId="{8567CA0D-AF87-4186-B127-5233FDE4CDCD}" type="pres">
      <dgm:prSet presAssocID="{89C249A5-3D2F-42A7-B38D-E99A1703C24E}" presName="text4" presStyleLbl="fgAcc4" presStyleIdx="15" presStyleCnt="21" custScaleX="227536" custScaleY="136163">
        <dgm:presLayoutVars>
          <dgm:chPref val="3"/>
        </dgm:presLayoutVars>
      </dgm:prSet>
      <dgm:spPr/>
    </dgm:pt>
    <dgm:pt modelId="{1B2771F9-D306-465B-BF82-9F3E229F7322}" type="pres">
      <dgm:prSet presAssocID="{89C249A5-3D2F-42A7-B38D-E99A1703C24E}" presName="hierChild5" presStyleCnt="0"/>
      <dgm:spPr/>
    </dgm:pt>
    <dgm:pt modelId="{128077DD-C956-49B8-9F22-E7768510547C}" type="pres">
      <dgm:prSet presAssocID="{5FE15431-CA86-446D-8215-96A53976F722}" presName="Name23" presStyleLbl="parChTrans1D4" presStyleIdx="16" presStyleCnt="21"/>
      <dgm:spPr/>
    </dgm:pt>
    <dgm:pt modelId="{EB604CF8-DBB5-4C4D-96D0-30C88FB1910C}" type="pres">
      <dgm:prSet presAssocID="{C0FB94D0-0C2D-4631-A77F-C1080A5102C9}" presName="hierRoot4" presStyleCnt="0"/>
      <dgm:spPr/>
    </dgm:pt>
    <dgm:pt modelId="{49E11D00-010D-42D8-AD3D-6EB8698F651D}" type="pres">
      <dgm:prSet presAssocID="{C0FB94D0-0C2D-4631-A77F-C1080A5102C9}" presName="composite4" presStyleCnt="0"/>
      <dgm:spPr/>
    </dgm:pt>
    <dgm:pt modelId="{BD11C30A-E6E3-40DC-8489-D4AB1E191373}" type="pres">
      <dgm:prSet presAssocID="{C0FB94D0-0C2D-4631-A77F-C1080A5102C9}" presName="background4" presStyleLbl="node4" presStyleIdx="16" presStyleCnt="21"/>
      <dgm:spPr/>
    </dgm:pt>
    <dgm:pt modelId="{F04C689F-041D-4C03-9798-C8FCD4F1FE2B}" type="pres">
      <dgm:prSet presAssocID="{C0FB94D0-0C2D-4631-A77F-C1080A5102C9}" presName="text4" presStyleLbl="fgAcc4" presStyleIdx="16" presStyleCnt="21" custScaleX="227536" custScaleY="136163">
        <dgm:presLayoutVars>
          <dgm:chPref val="3"/>
        </dgm:presLayoutVars>
      </dgm:prSet>
      <dgm:spPr/>
    </dgm:pt>
    <dgm:pt modelId="{AB74250C-93F8-4C32-9E1A-C1B5F0CEF456}" type="pres">
      <dgm:prSet presAssocID="{C0FB94D0-0C2D-4631-A77F-C1080A5102C9}" presName="hierChild5" presStyleCnt="0"/>
      <dgm:spPr/>
    </dgm:pt>
    <dgm:pt modelId="{D398F83C-1F87-462A-949A-9EF64D1A9B47}" type="pres">
      <dgm:prSet presAssocID="{05A03DE0-CE4B-4139-8165-26B24096058A}" presName="Name23" presStyleLbl="parChTrans1D4" presStyleIdx="17" presStyleCnt="21"/>
      <dgm:spPr/>
    </dgm:pt>
    <dgm:pt modelId="{C68A4A6D-CC5D-4F0C-8AA0-F93042AD8B4B}" type="pres">
      <dgm:prSet presAssocID="{57AC4B78-D0DB-4212-ACD1-A46BFBCAB240}" presName="hierRoot4" presStyleCnt="0"/>
      <dgm:spPr/>
    </dgm:pt>
    <dgm:pt modelId="{5E8B8A26-3BDA-4F52-8E4F-E808417E890A}" type="pres">
      <dgm:prSet presAssocID="{57AC4B78-D0DB-4212-ACD1-A46BFBCAB240}" presName="composite4" presStyleCnt="0"/>
      <dgm:spPr/>
    </dgm:pt>
    <dgm:pt modelId="{40609006-2D9B-4121-9FB7-392729BEA55E}" type="pres">
      <dgm:prSet presAssocID="{57AC4B78-D0DB-4212-ACD1-A46BFBCAB240}" presName="background4" presStyleLbl="node4" presStyleIdx="17" presStyleCnt="21"/>
      <dgm:spPr/>
    </dgm:pt>
    <dgm:pt modelId="{ED13837A-0466-4D2E-A338-749B40A76C27}" type="pres">
      <dgm:prSet presAssocID="{57AC4B78-D0DB-4212-ACD1-A46BFBCAB240}" presName="text4" presStyleLbl="fgAcc4" presStyleIdx="17" presStyleCnt="21" custScaleX="227346" custScaleY="136461">
        <dgm:presLayoutVars>
          <dgm:chPref val="3"/>
        </dgm:presLayoutVars>
      </dgm:prSet>
      <dgm:spPr/>
    </dgm:pt>
    <dgm:pt modelId="{2B51726A-4D9A-4C82-BEAD-F63F03696B8D}" type="pres">
      <dgm:prSet presAssocID="{57AC4B78-D0DB-4212-ACD1-A46BFBCAB240}" presName="hierChild5" presStyleCnt="0"/>
      <dgm:spPr/>
    </dgm:pt>
    <dgm:pt modelId="{810D6758-672F-49C4-9C6A-B6871731BB18}" type="pres">
      <dgm:prSet presAssocID="{B7867793-877A-4856-AD36-B311BD2E0DD6}" presName="Name10" presStyleLbl="parChTrans1D2" presStyleIdx="5" presStyleCnt="6"/>
      <dgm:spPr/>
    </dgm:pt>
    <dgm:pt modelId="{CB359D2A-8401-4A3B-A7E3-712EF74E84BC}" type="pres">
      <dgm:prSet presAssocID="{6E293332-4E74-4E67-9F47-F3AE28A5BB2D}" presName="hierRoot2" presStyleCnt="0"/>
      <dgm:spPr/>
    </dgm:pt>
    <dgm:pt modelId="{5B678C25-FA95-4ABC-BAB8-27661EE6C7D3}" type="pres">
      <dgm:prSet presAssocID="{6E293332-4E74-4E67-9F47-F3AE28A5BB2D}" presName="composite2" presStyleCnt="0"/>
      <dgm:spPr/>
    </dgm:pt>
    <dgm:pt modelId="{FF65E302-3090-4B5C-A23F-642E75389D88}" type="pres">
      <dgm:prSet presAssocID="{6E293332-4E74-4E67-9F47-F3AE28A5BB2D}" presName="background2" presStyleLbl="node2" presStyleIdx="5" presStyleCnt="6"/>
      <dgm:spPr/>
    </dgm:pt>
    <dgm:pt modelId="{23008A9B-D4AC-4922-AA6D-2DAD8266BE63}" type="pres">
      <dgm:prSet presAssocID="{6E293332-4E74-4E67-9F47-F3AE28A5BB2D}" presName="text2" presStyleLbl="fgAcc2" presStyleIdx="5" presStyleCnt="6" custScaleX="223800">
        <dgm:presLayoutVars>
          <dgm:chPref val="3"/>
        </dgm:presLayoutVars>
      </dgm:prSet>
      <dgm:spPr/>
    </dgm:pt>
    <dgm:pt modelId="{137954D5-DB16-4983-9874-CE91E6BD4081}" type="pres">
      <dgm:prSet presAssocID="{6E293332-4E74-4E67-9F47-F3AE28A5BB2D}" presName="hierChild3" presStyleCnt="0"/>
      <dgm:spPr/>
    </dgm:pt>
    <dgm:pt modelId="{008C7CE0-05B6-4F24-88E3-3E02BED5AC5D}" type="pres">
      <dgm:prSet presAssocID="{C6BD57C7-C90C-485D-BBFF-2159DFE96F7F}" presName="Name17" presStyleLbl="parChTrans1D3" presStyleIdx="5" presStyleCnt="6"/>
      <dgm:spPr/>
    </dgm:pt>
    <dgm:pt modelId="{DEFEC4A2-CBDE-4B6C-B41A-FC044EB07F9C}" type="pres">
      <dgm:prSet presAssocID="{407353DE-1923-4DA9-BDE2-42F9B3BAD833}" presName="hierRoot3" presStyleCnt="0"/>
      <dgm:spPr/>
    </dgm:pt>
    <dgm:pt modelId="{05D76984-0F2D-4D7E-AD19-0583FB97FB3F}" type="pres">
      <dgm:prSet presAssocID="{407353DE-1923-4DA9-BDE2-42F9B3BAD833}" presName="composite3" presStyleCnt="0"/>
      <dgm:spPr/>
    </dgm:pt>
    <dgm:pt modelId="{24907B37-76DF-479A-8169-F3B14C90DE24}" type="pres">
      <dgm:prSet presAssocID="{407353DE-1923-4DA9-BDE2-42F9B3BAD833}" presName="background3" presStyleLbl="node3" presStyleIdx="5" presStyleCnt="6"/>
      <dgm:spPr/>
    </dgm:pt>
    <dgm:pt modelId="{73E7C4C5-51D3-4F02-A816-804DF12A5569}" type="pres">
      <dgm:prSet presAssocID="{407353DE-1923-4DA9-BDE2-42F9B3BAD833}" presName="text3" presStyleLbl="fgAcc3" presStyleIdx="5" presStyleCnt="6" custScaleX="227536" custScaleY="136163">
        <dgm:presLayoutVars>
          <dgm:chPref val="3"/>
        </dgm:presLayoutVars>
      </dgm:prSet>
      <dgm:spPr/>
    </dgm:pt>
    <dgm:pt modelId="{A14AE9D4-3A82-43A8-9042-7C5AF09CAE4F}" type="pres">
      <dgm:prSet presAssocID="{407353DE-1923-4DA9-BDE2-42F9B3BAD833}" presName="hierChild4" presStyleCnt="0"/>
      <dgm:spPr/>
    </dgm:pt>
    <dgm:pt modelId="{1629DB51-19BE-47C1-B862-63FA5E49248A}" type="pres">
      <dgm:prSet presAssocID="{F86E0632-EC80-462C-A9C8-FE2C9C31F473}" presName="Name23" presStyleLbl="parChTrans1D4" presStyleIdx="18" presStyleCnt="21"/>
      <dgm:spPr/>
    </dgm:pt>
    <dgm:pt modelId="{5BD2121E-F435-4A2E-BEE8-D2F4381AA679}" type="pres">
      <dgm:prSet presAssocID="{7AA9C176-0B7A-4F97-81DB-51291DEA0EB3}" presName="hierRoot4" presStyleCnt="0"/>
      <dgm:spPr/>
    </dgm:pt>
    <dgm:pt modelId="{76566BCF-78AE-44F2-B3FB-2E0C854182E6}" type="pres">
      <dgm:prSet presAssocID="{7AA9C176-0B7A-4F97-81DB-51291DEA0EB3}" presName="composite4" presStyleCnt="0"/>
      <dgm:spPr/>
    </dgm:pt>
    <dgm:pt modelId="{B3AACD06-F64B-4395-AF9B-EDDD1B970B68}" type="pres">
      <dgm:prSet presAssocID="{7AA9C176-0B7A-4F97-81DB-51291DEA0EB3}" presName="background4" presStyleLbl="node4" presStyleIdx="18" presStyleCnt="21"/>
      <dgm:spPr/>
    </dgm:pt>
    <dgm:pt modelId="{A3D80605-F2C0-47F4-A32D-927720B3E6BB}" type="pres">
      <dgm:prSet presAssocID="{7AA9C176-0B7A-4F97-81DB-51291DEA0EB3}" presName="text4" presStyleLbl="fgAcc4" presStyleIdx="18" presStyleCnt="21" custScaleX="227536" custScaleY="136163">
        <dgm:presLayoutVars>
          <dgm:chPref val="3"/>
        </dgm:presLayoutVars>
      </dgm:prSet>
      <dgm:spPr/>
    </dgm:pt>
    <dgm:pt modelId="{FFA09F14-C75D-47B9-9B1B-7C98A8586595}" type="pres">
      <dgm:prSet presAssocID="{7AA9C176-0B7A-4F97-81DB-51291DEA0EB3}" presName="hierChild5" presStyleCnt="0"/>
      <dgm:spPr/>
    </dgm:pt>
    <dgm:pt modelId="{69E9A625-96B0-4E87-9760-E6979E7951C5}" type="pres">
      <dgm:prSet presAssocID="{0CC4B275-3DA4-46A8-A964-FF00C018BFBF}" presName="Name23" presStyleLbl="parChTrans1D4" presStyleIdx="19" presStyleCnt="21"/>
      <dgm:spPr/>
    </dgm:pt>
    <dgm:pt modelId="{637118FC-D0A9-4642-976E-005F909475BC}" type="pres">
      <dgm:prSet presAssocID="{5FB3DB12-9139-4F9D-B0EB-A3380F3285B3}" presName="hierRoot4" presStyleCnt="0"/>
      <dgm:spPr/>
    </dgm:pt>
    <dgm:pt modelId="{198A1928-B20E-4462-AC90-FDD7864D63EA}" type="pres">
      <dgm:prSet presAssocID="{5FB3DB12-9139-4F9D-B0EB-A3380F3285B3}" presName="composite4" presStyleCnt="0"/>
      <dgm:spPr/>
    </dgm:pt>
    <dgm:pt modelId="{1362D4B1-D754-4FAD-BF9A-F7C502906C9A}" type="pres">
      <dgm:prSet presAssocID="{5FB3DB12-9139-4F9D-B0EB-A3380F3285B3}" presName="background4" presStyleLbl="node4" presStyleIdx="19" presStyleCnt="21"/>
      <dgm:spPr/>
    </dgm:pt>
    <dgm:pt modelId="{57FF11DD-DFF5-4DFC-8F51-B7EF472BB59D}" type="pres">
      <dgm:prSet presAssocID="{5FB3DB12-9139-4F9D-B0EB-A3380F3285B3}" presName="text4" presStyleLbl="fgAcc4" presStyleIdx="19" presStyleCnt="21" custScaleX="227536" custScaleY="136163">
        <dgm:presLayoutVars>
          <dgm:chPref val="3"/>
        </dgm:presLayoutVars>
      </dgm:prSet>
      <dgm:spPr/>
    </dgm:pt>
    <dgm:pt modelId="{E18B6488-8D73-45CD-9A64-6C87297E5337}" type="pres">
      <dgm:prSet presAssocID="{5FB3DB12-9139-4F9D-B0EB-A3380F3285B3}" presName="hierChild5" presStyleCnt="0"/>
      <dgm:spPr/>
    </dgm:pt>
    <dgm:pt modelId="{648FE730-953E-4960-A398-5929DE441605}" type="pres">
      <dgm:prSet presAssocID="{34962977-2121-4354-A048-D53B52A8A73F}" presName="Name23" presStyleLbl="parChTrans1D4" presStyleIdx="20" presStyleCnt="21"/>
      <dgm:spPr/>
    </dgm:pt>
    <dgm:pt modelId="{22B59F74-B45C-4771-A856-010FE63264E5}" type="pres">
      <dgm:prSet presAssocID="{97568AD5-DAB2-4A30-8FBB-3B713BFE23F2}" presName="hierRoot4" presStyleCnt="0"/>
      <dgm:spPr/>
    </dgm:pt>
    <dgm:pt modelId="{08350BB9-EA62-4C8B-8B19-1D2C163043F2}" type="pres">
      <dgm:prSet presAssocID="{97568AD5-DAB2-4A30-8FBB-3B713BFE23F2}" presName="composite4" presStyleCnt="0"/>
      <dgm:spPr/>
    </dgm:pt>
    <dgm:pt modelId="{07641D72-B2BB-4E28-84A4-707301CCE27A}" type="pres">
      <dgm:prSet presAssocID="{97568AD5-DAB2-4A30-8FBB-3B713BFE23F2}" presName="background4" presStyleLbl="node4" presStyleIdx="20" presStyleCnt="21"/>
      <dgm:spPr/>
    </dgm:pt>
    <dgm:pt modelId="{3564EB70-30C7-4D7E-8398-2513CEDDCC99}" type="pres">
      <dgm:prSet presAssocID="{97568AD5-DAB2-4A30-8FBB-3B713BFE23F2}" presName="text4" presStyleLbl="fgAcc4" presStyleIdx="20" presStyleCnt="21" custScaleX="227536" custScaleY="136163">
        <dgm:presLayoutVars>
          <dgm:chPref val="3"/>
        </dgm:presLayoutVars>
      </dgm:prSet>
      <dgm:spPr/>
    </dgm:pt>
    <dgm:pt modelId="{267620C0-A443-4DB1-9440-AB4B4740FA35}" type="pres">
      <dgm:prSet presAssocID="{97568AD5-DAB2-4A30-8FBB-3B713BFE23F2}" presName="hierChild5" presStyleCnt="0"/>
      <dgm:spPr/>
    </dgm:pt>
  </dgm:ptLst>
  <dgm:cxnLst>
    <dgm:cxn modelId="{3CCBEB05-8780-4E19-BAC8-C0B90C14ACD0}" type="presOf" srcId="{97568AD5-DAB2-4A30-8FBB-3B713BFE23F2}" destId="{3564EB70-30C7-4D7E-8398-2513CEDDCC99}" srcOrd="0" destOrd="0" presId="urn:microsoft.com/office/officeart/2005/8/layout/hierarchy1"/>
    <dgm:cxn modelId="{313FFD0A-A79D-4375-B403-4E1CDDC6D0C8}" type="presOf" srcId="{9009A4FD-3826-4A27-8FBA-904386C77617}" destId="{89C3C7C4-2CBD-4DE0-95E2-9C0B2C5DC67D}" srcOrd="0" destOrd="0" presId="urn:microsoft.com/office/officeart/2005/8/layout/hierarchy1"/>
    <dgm:cxn modelId="{001CB60E-104C-40E1-8963-25D1FCB366E5}" srcId="{C0FB94D0-0C2D-4631-A77F-C1080A5102C9}" destId="{57AC4B78-D0DB-4212-ACD1-A46BFBCAB240}" srcOrd="0" destOrd="0" parTransId="{05A03DE0-CE4B-4139-8165-26B24096058A}" sibTransId="{5970FE9D-0589-45A0-8FC4-04AB2C96EC9A}"/>
    <dgm:cxn modelId="{A6FFA011-5621-40AC-B868-1A7A3097BD83}" srcId="{5208C86F-A438-4FF9-9219-B46BDEBC32C2}" destId="{D9562A54-FF4D-4BD1-8FDD-CFBD2CFAFE14}" srcOrd="0" destOrd="0" parTransId="{F476C085-ACE1-4688-8430-F9CB95B0EEE1}" sibTransId="{09129A9D-3DB6-4C8E-B151-CD13DF26A094}"/>
    <dgm:cxn modelId="{71CB4812-AC83-4FD4-BC00-D1BE09C12E81}" type="presOf" srcId="{57AC4B78-D0DB-4212-ACD1-A46BFBCAB240}" destId="{ED13837A-0466-4D2E-A338-749B40A76C27}" srcOrd="0" destOrd="0" presId="urn:microsoft.com/office/officeart/2005/8/layout/hierarchy1"/>
    <dgm:cxn modelId="{44103E13-59C0-4737-842F-80AEE294EE82}" type="presOf" srcId="{5ACD1D91-2C37-400A-8220-A0F5D4FE9279}" destId="{18141DB4-9835-48D9-8264-647A34AC96DA}" srcOrd="0" destOrd="0" presId="urn:microsoft.com/office/officeart/2005/8/layout/hierarchy1"/>
    <dgm:cxn modelId="{1E85F713-9D22-408A-9327-E0DDB2FC190D}" srcId="{7AA9C176-0B7A-4F97-81DB-51291DEA0EB3}" destId="{5FB3DB12-9139-4F9D-B0EB-A3380F3285B3}" srcOrd="0" destOrd="0" parTransId="{0CC4B275-3DA4-46A8-A964-FF00C018BFBF}" sibTransId="{A42051E4-681F-4C53-AC4B-05786BF3949A}"/>
    <dgm:cxn modelId="{6F07B917-CD14-467C-B6DC-DC421EBF3190}" srcId="{F625AEAA-628D-4EAB-8347-59EA4A8DED05}" destId="{02C6F35A-E8A4-4DFB-921B-160088F64348}" srcOrd="0" destOrd="0" parTransId="{C81C14B7-90D2-4613-A8AD-58333B531674}" sibTransId="{15E6D019-B4E2-4CB0-B1AB-D742ED242B7F}"/>
    <dgm:cxn modelId="{2737E21C-0FFB-4523-BDA8-F8FAF4D92A4C}" type="presOf" srcId="{9F627FD6-A579-4CE9-92A7-8A308AC0E958}" destId="{BD925FCB-F4C2-411E-859C-F1E9B9E3235F}" srcOrd="0" destOrd="0" presId="urn:microsoft.com/office/officeart/2005/8/layout/hierarchy1"/>
    <dgm:cxn modelId="{9ABB531D-EFBF-47F9-8773-CBF3D2D8D54B}" srcId="{407353DE-1923-4DA9-BDE2-42F9B3BAD833}" destId="{7AA9C176-0B7A-4F97-81DB-51291DEA0EB3}" srcOrd="0" destOrd="0" parTransId="{F86E0632-EC80-462C-A9C8-FE2C9C31F473}" sibTransId="{D881583C-97FE-4F25-AB77-A461E43B9E5F}"/>
    <dgm:cxn modelId="{4AD5091E-C1A7-4953-B5D1-9E8B087F3DE3}" srcId="{02C6F35A-E8A4-4DFB-921B-160088F64348}" destId="{DA144343-D83C-4196-A6CE-E5FCC0D2384E}" srcOrd="3" destOrd="0" parTransId="{C517C124-2313-47B8-A497-603BC6AB5B3A}" sibTransId="{6AACEEE7-7479-44C7-8DE4-55F3A7E202DB}"/>
    <dgm:cxn modelId="{1B00F921-35F8-41BD-8307-6E2F22BB5A43}" srcId="{3B6A2B99-4B9A-4552-A525-4CB2E0690768}" destId="{363F413C-4D4C-4A6B-A666-510AF9556CCB}" srcOrd="0" destOrd="0" parTransId="{7322F1AF-6486-4D53-A971-8362F874B7C0}" sibTransId="{A5E7ADC2-3903-4604-9021-01EA8CAAFDDD}"/>
    <dgm:cxn modelId="{E717A923-675D-4C04-8902-8C2129BAC84E}" srcId="{6E293332-4E74-4E67-9F47-F3AE28A5BB2D}" destId="{407353DE-1923-4DA9-BDE2-42F9B3BAD833}" srcOrd="0" destOrd="0" parTransId="{C6BD57C7-C90C-485D-BBFF-2159DFE96F7F}" sibTransId="{D3DFC732-737F-4C3E-806D-EC391B701925}"/>
    <dgm:cxn modelId="{98CB4F29-8C55-4D33-9790-2447D4C0993C}" type="presOf" srcId="{C183BBE7-151D-4840-B5E0-0D660668EE66}" destId="{34DF8C67-96EF-45EC-8D7B-43ABE3219B7C}" srcOrd="0" destOrd="0" presId="urn:microsoft.com/office/officeart/2005/8/layout/hierarchy1"/>
    <dgm:cxn modelId="{D2A8E729-9C81-4187-8C50-50829EAFD555}" type="presOf" srcId="{FF302622-C210-47C2-9AFF-86F0D834E8A5}" destId="{8AA32071-FB36-4095-9F4E-C87551696416}" srcOrd="0" destOrd="0" presId="urn:microsoft.com/office/officeart/2005/8/layout/hierarchy1"/>
    <dgm:cxn modelId="{9BE2ED2A-1F67-4A37-ADE8-557337678872}" type="presOf" srcId="{5FB3DB12-9139-4F9D-B0EB-A3380F3285B3}" destId="{57FF11DD-DFF5-4DFC-8F51-B7EF472BB59D}" srcOrd="0" destOrd="0" presId="urn:microsoft.com/office/officeart/2005/8/layout/hierarchy1"/>
    <dgm:cxn modelId="{B302C32B-D591-4493-8AEB-E90907F78BAF}" type="presOf" srcId="{DA144343-D83C-4196-A6CE-E5FCC0D2384E}" destId="{C8A61D8C-AF9A-41E8-853E-6DCE81A0F0EF}" srcOrd="0" destOrd="0" presId="urn:microsoft.com/office/officeart/2005/8/layout/hierarchy1"/>
    <dgm:cxn modelId="{5F37A42E-A63C-4FFF-B6DF-8FDD81576B0D}" type="presOf" srcId="{301C67EA-6AAD-4B99-ADED-4CE67918CFB9}" destId="{9871BDE9-6531-47F2-A0AD-A51A65F8CB6C}" srcOrd="0" destOrd="0" presId="urn:microsoft.com/office/officeart/2005/8/layout/hierarchy1"/>
    <dgm:cxn modelId="{DA1C7131-C5BB-4EEE-87F3-38124D9BCE22}" type="presOf" srcId="{6E293332-4E74-4E67-9F47-F3AE28A5BB2D}" destId="{23008A9B-D4AC-4922-AA6D-2DAD8266BE63}" srcOrd="0" destOrd="0" presId="urn:microsoft.com/office/officeart/2005/8/layout/hierarchy1"/>
    <dgm:cxn modelId="{E7709931-24BA-45A8-B5BD-5F05A69189BE}" type="presOf" srcId="{0D1CD994-A137-4E98-927E-19D467AB0145}" destId="{C90A3D75-808E-4886-8E6D-A4A5BE1C9525}" srcOrd="0" destOrd="0" presId="urn:microsoft.com/office/officeart/2005/8/layout/hierarchy1"/>
    <dgm:cxn modelId="{54E24F38-E741-460D-8F30-772D90CE2DFC}" type="presOf" srcId="{363F413C-4D4C-4A6B-A666-510AF9556CCB}" destId="{52FBDFFB-005B-44E1-A804-23FAA4312DDB}" srcOrd="0" destOrd="0" presId="urn:microsoft.com/office/officeart/2005/8/layout/hierarchy1"/>
    <dgm:cxn modelId="{CF7EBB39-CFE1-459D-BF64-8E37FF160E52}" type="presOf" srcId="{3E0CB1FE-6006-45F6-98F8-61FBEBAC37DD}" destId="{7B25160B-7171-4F65-B12C-AE9A7C119730}" srcOrd="0" destOrd="0" presId="urn:microsoft.com/office/officeart/2005/8/layout/hierarchy1"/>
    <dgm:cxn modelId="{416F683B-BBB3-4186-A84D-821AC62BB0F6}" srcId="{02C6F35A-E8A4-4DFB-921B-160088F64348}" destId="{6E293332-4E74-4E67-9F47-F3AE28A5BB2D}" srcOrd="5" destOrd="0" parTransId="{B7867793-877A-4856-AD36-B311BD2E0DD6}" sibTransId="{8D492466-8975-44AC-9410-522DE3062FF5}"/>
    <dgm:cxn modelId="{DF519C3C-6F8B-4BC9-8798-4255542FF8F2}" srcId="{3E0CB1FE-6006-45F6-98F8-61FBEBAC37DD}" destId="{FDDA0CA3-3F2C-4561-B1DB-4E97548C46A1}" srcOrd="0" destOrd="0" parTransId="{5ACD1D91-2C37-400A-8220-A0F5D4FE9279}" sibTransId="{0A928A55-BFE5-4C83-B098-9B8D18949664}"/>
    <dgm:cxn modelId="{E157AA3E-2F58-46B7-AB14-D2ADCAB54C40}" type="presOf" srcId="{7AA9C176-0B7A-4F97-81DB-51291DEA0EB3}" destId="{A3D80605-F2C0-47F4-A32D-927720B3E6BB}" srcOrd="0" destOrd="0" presId="urn:microsoft.com/office/officeart/2005/8/layout/hierarchy1"/>
    <dgm:cxn modelId="{8B17C83E-30F1-47CD-84C4-75F4DE99EA89}" srcId="{DD1EACBB-3341-41FF-8D8B-765CA2375F6C}" destId="{FEF89F57-694B-44A9-9312-FDBB3BAD0887}" srcOrd="0" destOrd="0" parTransId="{DCA6FD50-C9DB-4EFA-80A4-2E7162D98E85}" sibTransId="{614DEF13-2715-4271-A73F-3F03CA5FC60D}"/>
    <dgm:cxn modelId="{511CD93E-702A-4FE2-8F62-8EB32352FE18}" srcId="{FF302622-C210-47C2-9AFF-86F0D834E8A5}" destId="{3B6A2B99-4B9A-4552-A525-4CB2E0690768}" srcOrd="0" destOrd="0" parTransId="{2504E3F8-BC18-4396-947A-991ADA4DF1C8}" sibTransId="{5C4B716C-057A-4CC0-932D-1AB33467797B}"/>
    <dgm:cxn modelId="{9D003B41-3DDA-453A-BA3E-E2A19DB9717F}" type="presOf" srcId="{FDDA0CA3-3F2C-4561-B1DB-4E97548C46A1}" destId="{2D12751E-64F8-450A-83AF-F0DE18B708D8}" srcOrd="0" destOrd="0" presId="urn:microsoft.com/office/officeart/2005/8/layout/hierarchy1"/>
    <dgm:cxn modelId="{ED4C4342-F20C-49DD-9CD2-E00400A96E8F}" type="presOf" srcId="{3DA2F19D-BC96-4709-B9CF-32DBCABD8C75}" destId="{6FA616AA-2CB3-4015-BBBE-DE931EF1353F}" srcOrd="0" destOrd="0" presId="urn:microsoft.com/office/officeart/2005/8/layout/hierarchy1"/>
    <dgm:cxn modelId="{DFE74E43-0BEA-4DD0-BC3C-68D055EB4F05}" type="presOf" srcId="{5208C86F-A438-4FF9-9219-B46BDEBC32C2}" destId="{0CBFE691-9BEA-497E-AE18-C1659256E1AA}" srcOrd="0" destOrd="0" presId="urn:microsoft.com/office/officeart/2005/8/layout/hierarchy1"/>
    <dgm:cxn modelId="{CD8AC363-5E56-462D-9015-642B5FC2B307}" srcId="{2A983A5A-52D5-469B-97C0-FEE1280E4FA3}" destId="{9F627FD6-A579-4CE9-92A7-8A308AC0E958}" srcOrd="0" destOrd="0" parTransId="{99691545-CFE0-49C8-9F7A-B24585A6D678}" sibTransId="{6934176F-5143-4A4A-B44B-0A14BA2B10AE}"/>
    <dgm:cxn modelId="{30D7C643-81D7-4206-B312-B15B395F12C8}" type="presOf" srcId="{2504E3F8-BC18-4396-947A-991ADA4DF1C8}" destId="{3B1872E4-AA65-4CF5-9A4E-A08BE96CA056}" srcOrd="0" destOrd="0" presId="urn:microsoft.com/office/officeart/2005/8/layout/hierarchy1"/>
    <dgm:cxn modelId="{77C26064-055B-4FB5-B966-108396588048}" type="presOf" srcId="{407353DE-1923-4DA9-BDE2-42F9B3BAD833}" destId="{73E7C4C5-51D3-4F02-A816-804DF12A5569}" srcOrd="0" destOrd="0" presId="urn:microsoft.com/office/officeart/2005/8/layout/hierarchy1"/>
    <dgm:cxn modelId="{7B0A4A44-BC57-42A4-8AC6-15CF8D3BEB90}" type="presOf" srcId="{CF82E08F-8488-4D4F-BD5E-7C4A574CF184}" destId="{CC2D3813-64DD-4343-A6E5-37064A828090}" srcOrd="0" destOrd="0" presId="urn:microsoft.com/office/officeart/2005/8/layout/hierarchy1"/>
    <dgm:cxn modelId="{ECA62548-8D38-488A-871A-335906CE545D}" type="presOf" srcId="{C0FB94D0-0C2D-4631-A77F-C1080A5102C9}" destId="{F04C689F-041D-4C03-9798-C8FCD4F1FE2B}" srcOrd="0" destOrd="0" presId="urn:microsoft.com/office/officeart/2005/8/layout/hierarchy1"/>
    <dgm:cxn modelId="{4E1FB448-4157-481F-ABC5-4D1945DA0ACE}" type="presOf" srcId="{DCA6FD50-C9DB-4EFA-80A4-2E7162D98E85}" destId="{F71FC266-7922-4914-BDB8-99CE26909EED}" srcOrd="0" destOrd="0" presId="urn:microsoft.com/office/officeart/2005/8/layout/hierarchy1"/>
    <dgm:cxn modelId="{9FDEA049-6366-4C30-9AB8-107B3750300A}" type="presOf" srcId="{FA03EC02-894D-464F-897E-327D4D1CF4DE}" destId="{AC5E6139-70A1-4951-9669-C1BBB189AD01}" srcOrd="0" destOrd="0" presId="urn:microsoft.com/office/officeart/2005/8/layout/hierarchy1"/>
    <dgm:cxn modelId="{AC04D669-6993-48F7-8844-692F69F2F8F4}" type="presOf" srcId="{8FDEEEE6-5AD3-4E7C-BFAB-4111C5E464DD}" destId="{42CE3097-0BD6-46BC-831C-C227745B16D9}" srcOrd="0" destOrd="0" presId="urn:microsoft.com/office/officeart/2005/8/layout/hierarchy1"/>
    <dgm:cxn modelId="{D49F694A-DB8E-49EA-8A1E-5BEE94384EFA}" srcId="{02C6F35A-E8A4-4DFB-921B-160088F64348}" destId="{C183BBE7-151D-4840-B5E0-0D660668EE66}" srcOrd="0" destOrd="0" parTransId="{0FE73E48-B320-4C85-BECB-56F7BDF6F9F8}" sibTransId="{B209F888-C9B2-49BD-9072-6F5C9D2E795D}"/>
    <dgm:cxn modelId="{17960F4B-923C-46C7-AEC9-C0BEF15A768A}" type="presOf" srcId="{D77E361C-3D47-4A17-B56B-E0A7348EBA33}" destId="{7370C0C0-C0FA-4067-ACB9-D25057196A81}" srcOrd="0" destOrd="0" presId="urn:microsoft.com/office/officeart/2005/8/layout/hierarchy1"/>
    <dgm:cxn modelId="{E74C2E6C-44E8-4BA8-90E1-36362E4C9A13}" srcId="{CF82E08F-8488-4D4F-BD5E-7C4A574CF184}" destId="{41834F15-B9CF-4A4C-A322-50BCD71D7638}" srcOrd="0" destOrd="0" parTransId="{FA03EC02-894D-464F-897E-327D4D1CF4DE}" sibTransId="{DE096CA1-C5C4-4D2E-BE22-70193806B0F6}"/>
    <dgm:cxn modelId="{E3B30B4D-AC81-445D-A714-ABDE43862CEB}" type="presOf" srcId="{0EAB49C3-8850-442A-87A5-F15E4D0EE4D6}" destId="{88177395-BCF0-41AC-B7CB-8C5B4DCA1323}" srcOrd="0" destOrd="0" presId="urn:microsoft.com/office/officeart/2005/8/layout/hierarchy1"/>
    <dgm:cxn modelId="{0E35316D-31BB-4C68-A381-F349A39FEE27}" type="presOf" srcId="{41834F15-B9CF-4A4C-A322-50BCD71D7638}" destId="{635143D2-D08E-4778-9B96-06189A3DE85E}" srcOrd="0" destOrd="0" presId="urn:microsoft.com/office/officeart/2005/8/layout/hierarchy1"/>
    <dgm:cxn modelId="{CFF3456F-39A4-4993-A993-1CDC8600532E}" type="presOf" srcId="{4ECB4F07-D032-4E9A-B24D-AC5CFB7B9728}" destId="{DAF0A49B-450A-423E-A783-76C095C02AFE}" srcOrd="0" destOrd="0" presId="urn:microsoft.com/office/officeart/2005/8/layout/hierarchy1"/>
    <dgm:cxn modelId="{DBCD6370-4273-41FD-9149-9413E6C27B15}" type="presOf" srcId="{FEF89F57-694B-44A9-9312-FDBB3BAD0887}" destId="{F54763CB-F294-4218-BB34-1D39BC00967D}" srcOrd="0" destOrd="0" presId="urn:microsoft.com/office/officeart/2005/8/layout/hierarchy1"/>
    <dgm:cxn modelId="{16829950-F9E8-4715-ADFE-960925520FAC}" type="presOf" srcId="{AFCB46FB-6D37-46E2-B3AE-0F83A61B9A6B}" destId="{DAA79DD4-419F-4D2C-966E-BDADB7446302}" srcOrd="0" destOrd="0" presId="urn:microsoft.com/office/officeart/2005/8/layout/hierarchy1"/>
    <dgm:cxn modelId="{6D71B272-BC72-4BF7-8FCA-DA212F7FE47C}" type="presOf" srcId="{4204CA1A-997B-4D60-A309-CEF2EA984B3D}" destId="{74CDB15A-3BF8-4D2A-9F89-D32F26F9D358}" srcOrd="0" destOrd="0" presId="urn:microsoft.com/office/officeart/2005/8/layout/hierarchy1"/>
    <dgm:cxn modelId="{063D5773-F891-40A4-A99E-98A7A84C8313}" type="presOf" srcId="{C517C124-2313-47B8-A497-603BC6AB5B3A}" destId="{3974FD84-7B39-468D-BDFE-DEA7C4D15557}" srcOrd="0" destOrd="0" presId="urn:microsoft.com/office/officeart/2005/8/layout/hierarchy1"/>
    <dgm:cxn modelId="{B0D1DE75-5739-4B6D-B301-47D149237826}" type="presOf" srcId="{F86E0632-EC80-462C-A9C8-FE2C9C31F473}" destId="{1629DB51-19BE-47C1-B862-63FA5E49248A}" srcOrd="0" destOrd="0" presId="urn:microsoft.com/office/officeart/2005/8/layout/hierarchy1"/>
    <dgm:cxn modelId="{5CC20176-B13A-4387-88DD-E9B79E6A8B61}" type="presOf" srcId="{99691545-CFE0-49C8-9F7A-B24585A6D678}" destId="{8C6BBCC8-B106-4AF0-A961-0823068BEBA7}" srcOrd="0" destOrd="0" presId="urn:microsoft.com/office/officeart/2005/8/layout/hierarchy1"/>
    <dgm:cxn modelId="{C0019757-60D9-4C60-A9B4-2FB234D8B135}" type="presOf" srcId="{5FE15431-CA86-446D-8215-96A53976F722}" destId="{128077DD-C956-49B8-9F22-E7768510547C}" srcOrd="0" destOrd="0" presId="urn:microsoft.com/office/officeart/2005/8/layout/hierarchy1"/>
    <dgm:cxn modelId="{47122B78-8EB9-4E65-89DB-48AEBD8A4BDA}" type="presOf" srcId="{BBC16A4A-B61B-4C98-A12D-39B2FF3790F6}" destId="{E2CC7C3D-00EF-4E9B-BDD1-DAC5B94E395B}" srcOrd="0" destOrd="0" presId="urn:microsoft.com/office/officeart/2005/8/layout/hierarchy1"/>
    <dgm:cxn modelId="{1ACBDE58-ABDC-4322-96CE-D5F25A22E6F7}" srcId="{1C335478-2987-4381-A6DD-0B1D1694FF58}" destId="{DD1EACBB-3341-41FF-8D8B-765CA2375F6C}" srcOrd="0" destOrd="0" parTransId="{AFCB46FB-6D37-46E2-B3AE-0F83A61B9A6B}" sibTransId="{010C790D-E27C-4451-8E87-3AF08C7C9437}"/>
    <dgm:cxn modelId="{867C2B7A-8D52-41C5-8AC9-F2E83BAE8375}" type="presOf" srcId="{71CEC116-EB80-48FD-ADF4-AE7D2F22D412}" destId="{31C9AFDD-FAA3-4E38-9F53-622C2D1805A0}" srcOrd="0" destOrd="0" presId="urn:microsoft.com/office/officeart/2005/8/layout/hierarchy1"/>
    <dgm:cxn modelId="{2D86D27B-41D6-4C3A-8395-9C625327B5FB}" srcId="{B680E23E-41B6-4CBA-85F2-F467EA2360C9}" destId="{4204CA1A-997B-4D60-A309-CEF2EA984B3D}" srcOrd="0" destOrd="0" parTransId="{30D5594E-15E4-4A48-98E0-A61069498BF4}" sibTransId="{263E96E1-BB07-4CC6-B1DB-E35E36FD61FD}"/>
    <dgm:cxn modelId="{4F0CAC7E-B591-4F0D-A7A3-F6DE350BABB3}" srcId="{02C6F35A-E8A4-4DFB-921B-160088F64348}" destId="{E4D45973-6C76-4E21-9FFD-73D9BEDCD6E9}" srcOrd="2" destOrd="0" parTransId="{301C67EA-6AAD-4B99-ADED-4CE67918CFB9}" sibTransId="{C2888280-4A0C-4F78-8C83-46638FCE712E}"/>
    <dgm:cxn modelId="{0425807F-AFE9-473B-8C1A-7A81B6369587}" type="presOf" srcId="{05A03DE0-CE4B-4139-8165-26B24096058A}" destId="{D398F83C-1F87-462A-949A-9EF64D1A9B47}" srcOrd="0" destOrd="0" presId="urn:microsoft.com/office/officeart/2005/8/layout/hierarchy1"/>
    <dgm:cxn modelId="{35051481-D62E-4D71-A2E7-674D8F33E07B}" type="presOf" srcId="{E4D45973-6C76-4E21-9FFD-73D9BEDCD6E9}" destId="{DD7D9242-2773-43D8-B3E7-252543E99E34}" srcOrd="0" destOrd="0" presId="urn:microsoft.com/office/officeart/2005/8/layout/hierarchy1"/>
    <dgm:cxn modelId="{29F77385-112D-412E-A801-5E14A0274D44}" srcId="{DA144343-D83C-4196-A6CE-E5FCC0D2384E}" destId="{9009A4FD-3826-4A27-8FBA-904386C77617}" srcOrd="0" destOrd="0" parTransId="{0EAB49C3-8850-442A-87A5-F15E4D0EE4D6}" sibTransId="{BF3BF8D5-812F-4ADF-95E7-FFB8BEC74A79}"/>
    <dgm:cxn modelId="{39D70F88-42B1-4670-9BFF-1A7B8F633DEF}" type="presOf" srcId="{F476C085-ACE1-4688-8430-F9CB95B0EEE1}" destId="{24795F0F-6975-4097-BFA6-77E690D5DDF4}" srcOrd="0" destOrd="0" presId="urn:microsoft.com/office/officeart/2005/8/layout/hierarchy1"/>
    <dgm:cxn modelId="{5A5CE588-49BE-4FFF-A234-54608D56B34D}" type="presOf" srcId="{0EF0D34F-D28C-461C-B11E-BEAF4CC178C8}" destId="{3022FADC-8CD7-42B0-89C6-9318AD91DA54}" srcOrd="0" destOrd="0" presId="urn:microsoft.com/office/officeart/2005/8/layout/hierarchy1"/>
    <dgm:cxn modelId="{BA4CE48B-49FF-4BB4-8F20-917775EFF7A4}" type="presOf" srcId="{89C249A5-3D2F-42A7-B38D-E99A1703C24E}" destId="{8567CA0D-AF87-4186-B127-5233FDE4CDCD}" srcOrd="0" destOrd="0" presId="urn:microsoft.com/office/officeart/2005/8/layout/hierarchy1"/>
    <dgm:cxn modelId="{3EFA168D-4E28-4DF9-BC2A-344102CBE13A}" type="presOf" srcId="{DD1EACBB-3341-41FF-8D8B-765CA2375F6C}" destId="{AA9873A3-31EA-46FB-8BDF-626833E2D013}" srcOrd="0" destOrd="0" presId="urn:microsoft.com/office/officeart/2005/8/layout/hierarchy1"/>
    <dgm:cxn modelId="{52269C8F-D5DB-41E2-8879-83B71B3595CC}" type="presOf" srcId="{18019B10-9A71-4EB3-91C0-79C822E34326}" destId="{489694D3-FFA2-457B-9A10-D20D3D53D4FA}" srcOrd="0" destOrd="0" presId="urn:microsoft.com/office/officeart/2005/8/layout/hierarchy1"/>
    <dgm:cxn modelId="{3E487691-8B80-4922-ADE5-8EC4503F9C45}" srcId="{18019B10-9A71-4EB3-91C0-79C822E34326}" destId="{2A983A5A-52D5-469B-97C0-FEE1280E4FA3}" srcOrd="0" destOrd="0" parTransId="{F06E0C2E-0DAF-4921-B453-E5A405A24388}" sibTransId="{16CCEE98-ED28-4CA1-9530-D19EC74F0746}"/>
    <dgm:cxn modelId="{40E6AC94-FF3E-4042-B6A7-B90738FED658}" type="presOf" srcId="{F06E0C2E-0DAF-4921-B453-E5A405A24388}" destId="{4D7DFBDE-01A7-4C00-98B8-2D941BC42CCE}" srcOrd="0" destOrd="0" presId="urn:microsoft.com/office/officeart/2005/8/layout/hierarchy1"/>
    <dgm:cxn modelId="{A169FF95-FD7E-495B-9647-2FDD2E266E2D}" type="presOf" srcId="{05D4CA3A-B650-463E-82E6-BDA1F3C45A97}" destId="{0730E006-469F-4DFA-857C-C3EE225E6BAB}" srcOrd="0" destOrd="0" presId="urn:microsoft.com/office/officeart/2005/8/layout/hierarchy1"/>
    <dgm:cxn modelId="{E483F298-5A30-4710-BF08-A53050C4ADCC}" srcId="{4204CA1A-997B-4D60-A309-CEF2EA984B3D}" destId="{95628A9D-BAF2-45AF-AA17-3BBB47A6D5A7}" srcOrd="0" destOrd="0" parTransId="{D77E361C-3D47-4A17-B56B-E0A7348EBA33}" sibTransId="{25C84984-E19A-4747-AF19-82613320651B}"/>
    <dgm:cxn modelId="{D1CE8D9A-8CC9-4632-87E1-F9AD7333ED0C}" srcId="{E4D45973-6C76-4E21-9FFD-73D9BEDCD6E9}" destId="{18019B10-9A71-4EB3-91C0-79C822E34326}" srcOrd="0" destOrd="0" parTransId="{D9BC9CE3-41E0-420C-A348-5F3CC9CAAD65}" sibTransId="{E1944884-BDDD-4D7A-A72F-80D215E03E42}"/>
    <dgm:cxn modelId="{9556F59A-5B02-4083-8514-026B1DF1BD09}" type="presOf" srcId="{3B6A2B99-4B9A-4552-A525-4CB2E0690768}" destId="{26F04639-15FA-42C5-8886-A080D0261AFF}" srcOrd="0" destOrd="0" presId="urn:microsoft.com/office/officeart/2005/8/layout/hierarchy1"/>
    <dgm:cxn modelId="{0242459E-CF13-4B7E-887D-933788C91F9E}" type="presOf" srcId="{F625AEAA-628D-4EAB-8347-59EA4A8DED05}" destId="{C108A844-2313-44F7-9FDD-3472DC85137D}" srcOrd="0" destOrd="0" presId="urn:microsoft.com/office/officeart/2005/8/layout/hierarchy1"/>
    <dgm:cxn modelId="{48B9769E-9EA0-441F-AB25-0829325B2166}" type="presOf" srcId="{95628A9D-BAF2-45AF-AA17-3BBB47A6D5A7}" destId="{8BCD8F51-18BF-4C41-A5ED-1A46BC26C957}" srcOrd="0" destOrd="0" presId="urn:microsoft.com/office/officeart/2005/8/layout/hierarchy1"/>
    <dgm:cxn modelId="{0C31F19E-E28C-46E4-879C-AC013FA5945E}" type="presOf" srcId="{0FE73E48-B320-4C85-BECB-56F7BDF6F9F8}" destId="{88412678-83E1-466F-8F1E-97323B670F86}" srcOrd="0" destOrd="0" presId="urn:microsoft.com/office/officeart/2005/8/layout/hierarchy1"/>
    <dgm:cxn modelId="{135BDCA2-A6B9-4052-85A6-EC70C798838C}" srcId="{9009A4FD-3826-4A27-8FBA-904386C77617}" destId="{FF302622-C210-47C2-9AFF-86F0D834E8A5}" srcOrd="0" destOrd="0" parTransId="{0D1CD994-A137-4E98-927E-19D467AB0145}" sibTransId="{BCCAD94C-21FB-4ECA-9B4B-371E4869C1B6}"/>
    <dgm:cxn modelId="{C5679BA3-BF47-4663-9301-5BF23923E6B9}" srcId="{02C6F35A-E8A4-4DFB-921B-160088F64348}" destId="{7C69DD99-7BA4-49E7-814B-C0F0AEF4543F}" srcOrd="1" destOrd="0" parTransId="{0EF0D34F-D28C-461C-B11E-BEAF4CC178C8}" sibTransId="{1401E2F7-3897-4E31-9E64-7588C679F391}"/>
    <dgm:cxn modelId="{C9AAF9A3-B0FE-4EDE-87A3-B2DAE40D0D65}" type="presOf" srcId="{2A983A5A-52D5-469B-97C0-FEE1280E4FA3}" destId="{B3460EBB-DD8D-48FE-B17C-5EEA08DE88F8}" srcOrd="0" destOrd="0" presId="urn:microsoft.com/office/officeart/2005/8/layout/hierarchy1"/>
    <dgm:cxn modelId="{E396FDA7-E1E1-42DC-B165-482567DAD547}" type="presOf" srcId="{8C9229B8-FE97-46FC-B93D-1D2B24D0EE69}" destId="{AB1AED94-72FA-4CE7-95F7-A49554A45715}" srcOrd="0" destOrd="0" presId="urn:microsoft.com/office/officeart/2005/8/layout/hierarchy1"/>
    <dgm:cxn modelId="{AF087CAA-D521-40E9-889A-BAE2790C5D76}" type="presOf" srcId="{7C69DD99-7BA4-49E7-814B-C0F0AEF4543F}" destId="{76EF4542-7355-4EBB-AEBE-4955A47F66D2}" srcOrd="0" destOrd="0" presId="urn:microsoft.com/office/officeart/2005/8/layout/hierarchy1"/>
    <dgm:cxn modelId="{43B2FBAB-00BE-49B9-92E3-26A8AC81EDC3}" srcId="{5FB3DB12-9139-4F9D-B0EB-A3380F3285B3}" destId="{97568AD5-DAB2-4A30-8FBB-3B713BFE23F2}" srcOrd="0" destOrd="0" parTransId="{34962977-2121-4354-A048-D53B52A8A73F}" sibTransId="{AD620BAA-7C05-4FA7-8E91-DB320431A5CC}"/>
    <dgm:cxn modelId="{1E3A97AC-E578-4DB6-8D56-7697EADCC004}" type="presOf" srcId="{B680E23E-41B6-4CBA-85F2-F467EA2360C9}" destId="{C1B3D56B-47EF-4111-96D0-B7E61756F735}" srcOrd="0" destOrd="0" presId="urn:microsoft.com/office/officeart/2005/8/layout/hierarchy1"/>
    <dgm:cxn modelId="{3E0F62AE-D91C-4A06-A176-2920D10030BB}" type="presOf" srcId="{C6BD57C7-C90C-485D-BBFF-2159DFE96F7F}" destId="{008C7CE0-05B6-4F24-88E3-3E02BED5AC5D}" srcOrd="0" destOrd="0" presId="urn:microsoft.com/office/officeart/2005/8/layout/hierarchy1"/>
    <dgm:cxn modelId="{2190FAAE-8263-4196-99B4-156875F47F72}" type="presOf" srcId="{D9BC9CE3-41E0-420C-A348-5F3CC9CAAD65}" destId="{D2D84DB0-AABB-4A92-8711-3176F53F99CE}" srcOrd="0" destOrd="0" presId="urn:microsoft.com/office/officeart/2005/8/layout/hierarchy1"/>
    <dgm:cxn modelId="{605775B2-0CA2-4001-AE16-28273C80912F}" srcId="{95628A9D-BAF2-45AF-AA17-3BBB47A6D5A7}" destId="{89C249A5-3D2F-42A7-B38D-E99A1703C24E}" srcOrd="0" destOrd="0" parTransId="{24BF6914-64B5-45BF-B912-FA431BB54BE2}" sibTransId="{83B1BB0C-7952-4996-BC01-A404E47567FA}"/>
    <dgm:cxn modelId="{9BAF8CB4-DBA5-4C3D-B920-46BA77AAD094}" srcId="{17FE4B00-7819-49FB-9507-23CE7F5F198F}" destId="{CF82E08F-8488-4D4F-BD5E-7C4A574CF184}" srcOrd="0" destOrd="0" parTransId="{71CEC116-EB80-48FD-ADF4-AE7D2F22D412}" sibTransId="{34E6021C-959F-475F-853C-EE32FC0076FF}"/>
    <dgm:cxn modelId="{9547AFB4-2F41-4B33-A2AF-25D7434628F7}" type="presOf" srcId="{24BF6914-64B5-45BF-B912-FA431BB54BE2}" destId="{E5FBF950-5EF8-4B7D-86E6-B60CA9C2DD5E}" srcOrd="0" destOrd="0" presId="urn:microsoft.com/office/officeart/2005/8/layout/hierarchy1"/>
    <dgm:cxn modelId="{5D676CB5-1EE4-4409-B391-ABF19FA06EF0}" type="presOf" srcId="{7322F1AF-6486-4D53-A971-8362F874B7C0}" destId="{EEA913C1-E4E0-4969-8C26-7EB41F258A64}" srcOrd="0" destOrd="0" presId="urn:microsoft.com/office/officeart/2005/8/layout/hierarchy1"/>
    <dgm:cxn modelId="{ECFD83BA-819E-436B-8358-DBE862265DE1}" type="presOf" srcId="{02C6F35A-E8A4-4DFB-921B-160088F64348}" destId="{6C1CB910-A90C-4EC2-866D-4A65A0D9A661}" srcOrd="0" destOrd="0" presId="urn:microsoft.com/office/officeart/2005/8/layout/hierarchy1"/>
    <dgm:cxn modelId="{A5D79CBA-D2D1-43DE-BEC4-57E9BCB52931}" type="presOf" srcId="{B7867793-877A-4856-AD36-B311BD2E0DD6}" destId="{810D6758-672F-49C4-9C6A-B6871731BB18}" srcOrd="0" destOrd="0" presId="urn:microsoft.com/office/officeart/2005/8/layout/hierarchy1"/>
    <dgm:cxn modelId="{6D870DBE-F969-4E6A-938B-B39E65BEAAAB}" srcId="{02C6F35A-E8A4-4DFB-921B-160088F64348}" destId="{B680E23E-41B6-4CBA-85F2-F467EA2360C9}" srcOrd="4" destOrd="0" parTransId="{8C9229B8-FE97-46FC-B93D-1D2B24D0EE69}" sibTransId="{4B6E4779-2896-4DDF-8082-95428065B05E}"/>
    <dgm:cxn modelId="{0179D4BF-9B44-4C26-94BB-992A2901B89A}" type="presOf" srcId="{17FE4B00-7819-49FB-9507-23CE7F5F198F}" destId="{E87DEDAC-AC7C-4E7D-904D-6D862084FD08}" srcOrd="0" destOrd="0" presId="urn:microsoft.com/office/officeart/2005/8/layout/hierarchy1"/>
    <dgm:cxn modelId="{A4BA4EC3-7125-4A54-AF1D-F06A3CD518F7}" srcId="{C183BBE7-151D-4840-B5E0-0D660668EE66}" destId="{1C335478-2987-4381-A6DD-0B1D1694FF58}" srcOrd="0" destOrd="0" parTransId="{3DA2F19D-BC96-4709-B9CF-32DBCABD8C75}" sibTransId="{78C0803C-2146-426F-AE73-87747C8A499D}"/>
    <dgm:cxn modelId="{06C68FC8-D958-4BA2-8074-BB8504215EAF}" srcId="{FEF89F57-694B-44A9-9312-FDBB3BAD0887}" destId="{E5F4A8C6-8E29-497F-AD5E-63E47A639BD1}" srcOrd="0" destOrd="0" parTransId="{4ECB4F07-D032-4E9A-B24D-AC5CFB7B9728}" sibTransId="{CC87F172-9A41-429E-BD7C-E325FA57C584}"/>
    <dgm:cxn modelId="{CE6E11D0-ACBC-4F07-9B1B-60D8DF4C8BFB}" type="presOf" srcId="{E5F4A8C6-8E29-497F-AD5E-63E47A639BD1}" destId="{ED55297F-D278-42B4-B15B-481CC91244FA}" srcOrd="0" destOrd="0" presId="urn:microsoft.com/office/officeart/2005/8/layout/hierarchy1"/>
    <dgm:cxn modelId="{6FBB21D0-DEBF-4CF9-A49B-6E61EFCA91F1}" type="presOf" srcId="{34962977-2121-4354-A048-D53B52A8A73F}" destId="{648FE730-953E-4960-A398-5929DE441605}" srcOrd="0" destOrd="0" presId="urn:microsoft.com/office/officeart/2005/8/layout/hierarchy1"/>
    <dgm:cxn modelId="{7FEA32DF-68EA-4814-9603-A6569E11EFC1}" srcId="{7C69DD99-7BA4-49E7-814B-C0F0AEF4543F}" destId="{3E0CB1FE-6006-45F6-98F8-61FBEBAC37DD}" srcOrd="0" destOrd="0" parTransId="{05D4CA3A-B650-463E-82E6-BDA1F3C45A97}" sibTransId="{A4366370-95D8-4B28-8426-CA9FE38108F8}"/>
    <dgm:cxn modelId="{8CEA24E4-27F4-44E1-8ED2-907ACF3DC6DD}" srcId="{9F627FD6-A579-4CE9-92A7-8A308AC0E958}" destId="{5208C86F-A438-4FF9-9219-B46BDEBC32C2}" srcOrd="0" destOrd="0" parTransId="{BBC16A4A-B61B-4C98-A12D-39B2FF3790F6}" sibTransId="{FCBB759E-646F-49BC-8FC3-AFD53ED1C138}"/>
    <dgm:cxn modelId="{DA52D7E4-3623-4F06-8D50-AEF75049AFCE}" srcId="{89C249A5-3D2F-42A7-B38D-E99A1703C24E}" destId="{C0FB94D0-0C2D-4631-A77F-C1080A5102C9}" srcOrd="0" destOrd="0" parTransId="{5FE15431-CA86-446D-8215-96A53976F722}" sibTransId="{AEB5B139-80F1-488C-BAA6-3D2DCC55038F}"/>
    <dgm:cxn modelId="{31EE95E5-1E64-46D1-8211-B0235664E5BD}" type="presOf" srcId="{0CC4B275-3DA4-46A8-A964-FF00C018BFBF}" destId="{69E9A625-96B0-4E87-9760-E6979E7951C5}" srcOrd="0" destOrd="0" presId="urn:microsoft.com/office/officeart/2005/8/layout/hierarchy1"/>
    <dgm:cxn modelId="{572F5AF2-7499-43BE-9F4C-6BC8698145CC}" type="presOf" srcId="{D9562A54-FF4D-4BD1-8FDD-CFBD2CFAFE14}" destId="{0D841C58-D170-4A9D-AB07-0F932789B547}" srcOrd="0" destOrd="0" presId="urn:microsoft.com/office/officeart/2005/8/layout/hierarchy1"/>
    <dgm:cxn modelId="{C6A74EF6-F883-4D66-B1F8-D79F92AAA76F}" type="presOf" srcId="{1C335478-2987-4381-A6DD-0B1D1694FF58}" destId="{79D1D38F-3C55-4894-8F5E-602226248316}" srcOrd="0" destOrd="0" presId="urn:microsoft.com/office/officeart/2005/8/layout/hierarchy1"/>
    <dgm:cxn modelId="{027AEBF7-D5B8-4E3C-AD1D-68FF057076FE}" type="presOf" srcId="{30D5594E-15E4-4A48-98E0-A61069498BF4}" destId="{C7857CB0-D486-495D-9954-CA4C2D0855F1}" srcOrd="0" destOrd="0" presId="urn:microsoft.com/office/officeart/2005/8/layout/hierarchy1"/>
    <dgm:cxn modelId="{1CF29BF9-9D82-46FA-9DC3-8D847A3379A3}" srcId="{FDDA0CA3-3F2C-4561-B1DB-4E97548C46A1}" destId="{17FE4B00-7819-49FB-9507-23CE7F5F198F}" srcOrd="0" destOrd="0" parTransId="{8FDEEEE6-5AD3-4E7C-BFAB-4111C5E464DD}" sibTransId="{D17FCA28-0DFA-43EA-9573-46FE91232E0D}"/>
    <dgm:cxn modelId="{115630A5-484E-48AA-85B4-A80C72339BCD}" type="presParOf" srcId="{C108A844-2313-44F7-9FDD-3472DC85137D}" destId="{4B71D3BB-1943-4676-8940-CEFF5DB7E63B}" srcOrd="0" destOrd="0" presId="urn:microsoft.com/office/officeart/2005/8/layout/hierarchy1"/>
    <dgm:cxn modelId="{CE389C07-A564-43D5-854F-6D714CA200C2}" type="presParOf" srcId="{4B71D3BB-1943-4676-8940-CEFF5DB7E63B}" destId="{2BE186D9-4EF2-4308-9C72-6490674439D9}" srcOrd="0" destOrd="0" presId="urn:microsoft.com/office/officeart/2005/8/layout/hierarchy1"/>
    <dgm:cxn modelId="{500A8D2A-55F9-4F79-97CA-810AC86B9D54}" type="presParOf" srcId="{2BE186D9-4EF2-4308-9C72-6490674439D9}" destId="{F850E658-7E61-4CB7-AC2F-64EC24AD1330}" srcOrd="0" destOrd="0" presId="urn:microsoft.com/office/officeart/2005/8/layout/hierarchy1"/>
    <dgm:cxn modelId="{A6486BBD-41FC-49FB-A2A3-BA4A61236145}" type="presParOf" srcId="{2BE186D9-4EF2-4308-9C72-6490674439D9}" destId="{6C1CB910-A90C-4EC2-866D-4A65A0D9A661}" srcOrd="1" destOrd="0" presId="urn:microsoft.com/office/officeart/2005/8/layout/hierarchy1"/>
    <dgm:cxn modelId="{DC60D139-4D5B-4FA6-8732-D3CD04229D5A}" type="presParOf" srcId="{4B71D3BB-1943-4676-8940-CEFF5DB7E63B}" destId="{E68C32F0-1199-4820-8708-28FAB88B6CE8}" srcOrd="1" destOrd="0" presId="urn:microsoft.com/office/officeart/2005/8/layout/hierarchy1"/>
    <dgm:cxn modelId="{92F03DC8-2FE7-42E0-B9AE-5E77FC7489AF}" type="presParOf" srcId="{E68C32F0-1199-4820-8708-28FAB88B6CE8}" destId="{88412678-83E1-466F-8F1E-97323B670F86}" srcOrd="0" destOrd="0" presId="urn:microsoft.com/office/officeart/2005/8/layout/hierarchy1"/>
    <dgm:cxn modelId="{768ADB0F-F1E6-4D5F-88A5-4557F51B9CD2}" type="presParOf" srcId="{E68C32F0-1199-4820-8708-28FAB88B6CE8}" destId="{9F4F8D96-68BA-42F7-9C50-14D1F5E5C95B}" srcOrd="1" destOrd="0" presId="urn:microsoft.com/office/officeart/2005/8/layout/hierarchy1"/>
    <dgm:cxn modelId="{E7E0B398-83D7-4C90-AABE-B667FCB54B9E}" type="presParOf" srcId="{9F4F8D96-68BA-42F7-9C50-14D1F5E5C95B}" destId="{EE78875F-D0D2-41D4-BC6E-E474C2F78436}" srcOrd="0" destOrd="0" presId="urn:microsoft.com/office/officeart/2005/8/layout/hierarchy1"/>
    <dgm:cxn modelId="{8C1F7998-68BD-4618-B789-2DAB531443BD}" type="presParOf" srcId="{EE78875F-D0D2-41D4-BC6E-E474C2F78436}" destId="{EDED11DA-AB25-4D9C-B14F-62C80BA5CF97}" srcOrd="0" destOrd="0" presId="urn:microsoft.com/office/officeart/2005/8/layout/hierarchy1"/>
    <dgm:cxn modelId="{C59C6471-D2F0-46C1-9976-AE0E3CB130D5}" type="presParOf" srcId="{EE78875F-D0D2-41D4-BC6E-E474C2F78436}" destId="{34DF8C67-96EF-45EC-8D7B-43ABE3219B7C}" srcOrd="1" destOrd="0" presId="urn:microsoft.com/office/officeart/2005/8/layout/hierarchy1"/>
    <dgm:cxn modelId="{69CDF30C-0CB5-4510-B529-DED3257B4A65}" type="presParOf" srcId="{9F4F8D96-68BA-42F7-9C50-14D1F5E5C95B}" destId="{A4440BE4-51EE-46FE-A130-114CCDFF2A03}" srcOrd="1" destOrd="0" presId="urn:microsoft.com/office/officeart/2005/8/layout/hierarchy1"/>
    <dgm:cxn modelId="{EE8736D4-644D-4B12-B9BB-161099324EDA}" type="presParOf" srcId="{A4440BE4-51EE-46FE-A130-114CCDFF2A03}" destId="{6FA616AA-2CB3-4015-BBBE-DE931EF1353F}" srcOrd="0" destOrd="0" presId="urn:microsoft.com/office/officeart/2005/8/layout/hierarchy1"/>
    <dgm:cxn modelId="{EB788818-0E34-4E27-97B6-9E37E971EDD3}" type="presParOf" srcId="{A4440BE4-51EE-46FE-A130-114CCDFF2A03}" destId="{36E57BBE-97F0-491D-ABC1-B8F07C086E72}" srcOrd="1" destOrd="0" presId="urn:microsoft.com/office/officeart/2005/8/layout/hierarchy1"/>
    <dgm:cxn modelId="{F2B0D460-8070-4E81-8BFE-3BA4737EB351}" type="presParOf" srcId="{36E57BBE-97F0-491D-ABC1-B8F07C086E72}" destId="{4357EF1B-0EE8-4F51-9978-1F96BD91E72E}" srcOrd="0" destOrd="0" presId="urn:microsoft.com/office/officeart/2005/8/layout/hierarchy1"/>
    <dgm:cxn modelId="{466068E3-F5B0-49C5-8003-9326E0627959}" type="presParOf" srcId="{4357EF1B-0EE8-4F51-9978-1F96BD91E72E}" destId="{413435A9-9DB7-45A7-BE01-722033811647}" srcOrd="0" destOrd="0" presId="urn:microsoft.com/office/officeart/2005/8/layout/hierarchy1"/>
    <dgm:cxn modelId="{EFA5408D-979A-44D6-B110-CDA830EE7A62}" type="presParOf" srcId="{4357EF1B-0EE8-4F51-9978-1F96BD91E72E}" destId="{79D1D38F-3C55-4894-8F5E-602226248316}" srcOrd="1" destOrd="0" presId="urn:microsoft.com/office/officeart/2005/8/layout/hierarchy1"/>
    <dgm:cxn modelId="{94EFD784-9A63-4A4F-9E93-78E1D470C3CF}" type="presParOf" srcId="{36E57BBE-97F0-491D-ABC1-B8F07C086E72}" destId="{979DB593-65E7-44F6-B0BA-1C6AF2867302}" srcOrd="1" destOrd="0" presId="urn:microsoft.com/office/officeart/2005/8/layout/hierarchy1"/>
    <dgm:cxn modelId="{FB11DD9C-7A8E-48AF-981F-6386F900E08D}" type="presParOf" srcId="{979DB593-65E7-44F6-B0BA-1C6AF2867302}" destId="{DAA79DD4-419F-4D2C-966E-BDADB7446302}" srcOrd="0" destOrd="0" presId="urn:microsoft.com/office/officeart/2005/8/layout/hierarchy1"/>
    <dgm:cxn modelId="{96295627-465E-4B66-8EA4-6DFB28C74F68}" type="presParOf" srcId="{979DB593-65E7-44F6-B0BA-1C6AF2867302}" destId="{D25A08A9-0CE2-4DAD-8765-950D88615153}" srcOrd="1" destOrd="0" presId="urn:microsoft.com/office/officeart/2005/8/layout/hierarchy1"/>
    <dgm:cxn modelId="{DF56BA9C-AB2E-47BC-A6D6-47D7F3ACDA96}" type="presParOf" srcId="{D25A08A9-0CE2-4DAD-8765-950D88615153}" destId="{100AF41D-A185-47E9-AC03-D971B2E7B23D}" srcOrd="0" destOrd="0" presId="urn:microsoft.com/office/officeart/2005/8/layout/hierarchy1"/>
    <dgm:cxn modelId="{E2598F11-9005-4010-8B4E-0D233F4AD1EB}" type="presParOf" srcId="{100AF41D-A185-47E9-AC03-D971B2E7B23D}" destId="{78100B82-5149-4E38-9010-9215466C86A9}" srcOrd="0" destOrd="0" presId="urn:microsoft.com/office/officeart/2005/8/layout/hierarchy1"/>
    <dgm:cxn modelId="{AFD0709C-E030-49DD-BDDB-20072D1B8922}" type="presParOf" srcId="{100AF41D-A185-47E9-AC03-D971B2E7B23D}" destId="{AA9873A3-31EA-46FB-8BDF-626833E2D013}" srcOrd="1" destOrd="0" presId="urn:microsoft.com/office/officeart/2005/8/layout/hierarchy1"/>
    <dgm:cxn modelId="{F2B90327-9786-4024-A299-DF35F3B6A8F9}" type="presParOf" srcId="{D25A08A9-0CE2-4DAD-8765-950D88615153}" destId="{EC9C10C7-82BE-45F3-817F-84C694B55BF5}" srcOrd="1" destOrd="0" presId="urn:microsoft.com/office/officeart/2005/8/layout/hierarchy1"/>
    <dgm:cxn modelId="{A4891511-7A4C-453D-A44A-CC4C93BBC7C6}" type="presParOf" srcId="{EC9C10C7-82BE-45F3-817F-84C694B55BF5}" destId="{F71FC266-7922-4914-BDB8-99CE26909EED}" srcOrd="0" destOrd="0" presId="urn:microsoft.com/office/officeart/2005/8/layout/hierarchy1"/>
    <dgm:cxn modelId="{731A513F-2D75-4F08-8E49-F3B959DD3A2C}" type="presParOf" srcId="{EC9C10C7-82BE-45F3-817F-84C694B55BF5}" destId="{FB26EEC2-96CB-4292-B008-4228B921ED0B}" srcOrd="1" destOrd="0" presId="urn:microsoft.com/office/officeart/2005/8/layout/hierarchy1"/>
    <dgm:cxn modelId="{B85DD9D6-2CDA-4879-A514-976398B3A882}" type="presParOf" srcId="{FB26EEC2-96CB-4292-B008-4228B921ED0B}" destId="{BBF9222D-15D2-41EA-8149-9FC4B9BE3FEB}" srcOrd="0" destOrd="0" presId="urn:microsoft.com/office/officeart/2005/8/layout/hierarchy1"/>
    <dgm:cxn modelId="{6A949AC2-D48E-420C-9102-25F7240F8887}" type="presParOf" srcId="{BBF9222D-15D2-41EA-8149-9FC4B9BE3FEB}" destId="{96FF985F-A4F0-42BA-9251-9B2A4D0F5A03}" srcOrd="0" destOrd="0" presId="urn:microsoft.com/office/officeart/2005/8/layout/hierarchy1"/>
    <dgm:cxn modelId="{7186FECE-0B45-4157-A362-7DA88ECB8280}" type="presParOf" srcId="{BBF9222D-15D2-41EA-8149-9FC4B9BE3FEB}" destId="{F54763CB-F294-4218-BB34-1D39BC00967D}" srcOrd="1" destOrd="0" presId="urn:microsoft.com/office/officeart/2005/8/layout/hierarchy1"/>
    <dgm:cxn modelId="{B046C9F4-DF3D-4745-A32D-E61A0227BDCF}" type="presParOf" srcId="{FB26EEC2-96CB-4292-B008-4228B921ED0B}" destId="{41FDFF5F-6414-4E88-AD37-6EBB0378217E}" srcOrd="1" destOrd="0" presId="urn:microsoft.com/office/officeart/2005/8/layout/hierarchy1"/>
    <dgm:cxn modelId="{4BE7012C-6D5A-423F-94DA-018930710DA3}" type="presParOf" srcId="{41FDFF5F-6414-4E88-AD37-6EBB0378217E}" destId="{DAF0A49B-450A-423E-A783-76C095C02AFE}" srcOrd="0" destOrd="0" presId="urn:microsoft.com/office/officeart/2005/8/layout/hierarchy1"/>
    <dgm:cxn modelId="{B5A22E88-0FB4-4E5A-824C-2567AE090C8C}" type="presParOf" srcId="{41FDFF5F-6414-4E88-AD37-6EBB0378217E}" destId="{00C50808-7BAA-4FA9-85EE-04D100522FD5}" srcOrd="1" destOrd="0" presId="urn:microsoft.com/office/officeart/2005/8/layout/hierarchy1"/>
    <dgm:cxn modelId="{8B36F64D-8D19-4BD0-A75C-B5B473D321CF}" type="presParOf" srcId="{00C50808-7BAA-4FA9-85EE-04D100522FD5}" destId="{83723035-5FC3-4802-8934-8B5D7ECBCDAE}" srcOrd="0" destOrd="0" presId="urn:microsoft.com/office/officeart/2005/8/layout/hierarchy1"/>
    <dgm:cxn modelId="{1D59B6F1-9CC7-4415-8B87-05ADDF837AF2}" type="presParOf" srcId="{83723035-5FC3-4802-8934-8B5D7ECBCDAE}" destId="{D4F3CAD1-0D99-47C6-910F-566A78B1A723}" srcOrd="0" destOrd="0" presId="urn:microsoft.com/office/officeart/2005/8/layout/hierarchy1"/>
    <dgm:cxn modelId="{532A929D-B59B-45DA-A344-2DC9EC4A53E7}" type="presParOf" srcId="{83723035-5FC3-4802-8934-8B5D7ECBCDAE}" destId="{ED55297F-D278-42B4-B15B-481CC91244FA}" srcOrd="1" destOrd="0" presId="urn:microsoft.com/office/officeart/2005/8/layout/hierarchy1"/>
    <dgm:cxn modelId="{F12D99A4-D0B2-4D11-BD81-9BB8C3E1A5A7}" type="presParOf" srcId="{00C50808-7BAA-4FA9-85EE-04D100522FD5}" destId="{A0C89A55-60CA-47E2-BB78-C265F048B342}" srcOrd="1" destOrd="0" presId="urn:microsoft.com/office/officeart/2005/8/layout/hierarchy1"/>
    <dgm:cxn modelId="{82135A90-256B-4E26-884E-948E9AB9E851}" type="presParOf" srcId="{E68C32F0-1199-4820-8708-28FAB88B6CE8}" destId="{3022FADC-8CD7-42B0-89C6-9318AD91DA54}" srcOrd="2" destOrd="0" presId="urn:microsoft.com/office/officeart/2005/8/layout/hierarchy1"/>
    <dgm:cxn modelId="{045E5EEE-9B9E-453E-BA6C-116BAAF1B9A4}" type="presParOf" srcId="{E68C32F0-1199-4820-8708-28FAB88B6CE8}" destId="{96F15A55-A26E-4940-82CE-F733D17BBDF8}" srcOrd="3" destOrd="0" presId="urn:microsoft.com/office/officeart/2005/8/layout/hierarchy1"/>
    <dgm:cxn modelId="{9D686195-FE56-4BE6-99DB-C79A484012AC}" type="presParOf" srcId="{96F15A55-A26E-4940-82CE-F733D17BBDF8}" destId="{2EF71D9D-9EB6-413A-829B-7306CD8FF412}" srcOrd="0" destOrd="0" presId="urn:microsoft.com/office/officeart/2005/8/layout/hierarchy1"/>
    <dgm:cxn modelId="{F6157562-CF9E-46A7-9837-4417F5D4844B}" type="presParOf" srcId="{2EF71D9D-9EB6-413A-829B-7306CD8FF412}" destId="{3E988E45-B656-4BB8-81A2-27FB5A420CB8}" srcOrd="0" destOrd="0" presId="urn:microsoft.com/office/officeart/2005/8/layout/hierarchy1"/>
    <dgm:cxn modelId="{2E4EA23C-D62C-4AD2-9F8F-35566688B131}" type="presParOf" srcId="{2EF71D9D-9EB6-413A-829B-7306CD8FF412}" destId="{76EF4542-7355-4EBB-AEBE-4955A47F66D2}" srcOrd="1" destOrd="0" presId="urn:microsoft.com/office/officeart/2005/8/layout/hierarchy1"/>
    <dgm:cxn modelId="{8D492030-52E7-4941-A7B5-5D3017704A6A}" type="presParOf" srcId="{96F15A55-A26E-4940-82CE-F733D17BBDF8}" destId="{9B40AB7F-9103-4294-B091-09BD3537331B}" srcOrd="1" destOrd="0" presId="urn:microsoft.com/office/officeart/2005/8/layout/hierarchy1"/>
    <dgm:cxn modelId="{A7996E38-BA1E-4D2B-A81C-7E1AA6D90051}" type="presParOf" srcId="{9B40AB7F-9103-4294-B091-09BD3537331B}" destId="{0730E006-469F-4DFA-857C-C3EE225E6BAB}" srcOrd="0" destOrd="0" presId="urn:microsoft.com/office/officeart/2005/8/layout/hierarchy1"/>
    <dgm:cxn modelId="{BE3C2BDF-58A7-435C-BBE1-04195E7CBE7E}" type="presParOf" srcId="{9B40AB7F-9103-4294-B091-09BD3537331B}" destId="{0FE3B140-43E7-4E3F-A99D-A7239313D6FE}" srcOrd="1" destOrd="0" presId="urn:microsoft.com/office/officeart/2005/8/layout/hierarchy1"/>
    <dgm:cxn modelId="{A43BD349-357D-45A3-9047-9E7A565BB9E7}" type="presParOf" srcId="{0FE3B140-43E7-4E3F-A99D-A7239313D6FE}" destId="{245423C3-EFD6-44CE-AA30-E787DD6A31A3}" srcOrd="0" destOrd="0" presId="urn:microsoft.com/office/officeart/2005/8/layout/hierarchy1"/>
    <dgm:cxn modelId="{D0712271-CC71-44D9-ADAA-E9DD1BC37F53}" type="presParOf" srcId="{245423C3-EFD6-44CE-AA30-E787DD6A31A3}" destId="{4F434AC4-876E-4DFF-ABF1-F7EB84358A99}" srcOrd="0" destOrd="0" presId="urn:microsoft.com/office/officeart/2005/8/layout/hierarchy1"/>
    <dgm:cxn modelId="{0F98782B-9C8B-4E3E-AB13-3FD9D6E9D584}" type="presParOf" srcId="{245423C3-EFD6-44CE-AA30-E787DD6A31A3}" destId="{7B25160B-7171-4F65-B12C-AE9A7C119730}" srcOrd="1" destOrd="0" presId="urn:microsoft.com/office/officeart/2005/8/layout/hierarchy1"/>
    <dgm:cxn modelId="{ED49B68C-A090-479A-A71C-B9DE37812BDA}" type="presParOf" srcId="{0FE3B140-43E7-4E3F-A99D-A7239313D6FE}" destId="{8313C59D-E16F-4E6F-8774-CF7EAA0A2967}" srcOrd="1" destOrd="0" presId="urn:microsoft.com/office/officeart/2005/8/layout/hierarchy1"/>
    <dgm:cxn modelId="{B845701E-36A5-4C85-A0BA-4E5DC814C8B6}" type="presParOf" srcId="{8313C59D-E16F-4E6F-8774-CF7EAA0A2967}" destId="{18141DB4-9835-48D9-8264-647A34AC96DA}" srcOrd="0" destOrd="0" presId="urn:microsoft.com/office/officeart/2005/8/layout/hierarchy1"/>
    <dgm:cxn modelId="{829A717E-09DD-4669-8D5A-E4A36E266239}" type="presParOf" srcId="{8313C59D-E16F-4E6F-8774-CF7EAA0A2967}" destId="{A2519160-C779-480E-B830-E7074A953202}" srcOrd="1" destOrd="0" presId="urn:microsoft.com/office/officeart/2005/8/layout/hierarchy1"/>
    <dgm:cxn modelId="{FFF6A701-BC04-44FB-96D2-671F7B155349}" type="presParOf" srcId="{A2519160-C779-480E-B830-E7074A953202}" destId="{AED8E949-D51B-4069-A11B-6EE3E21D849E}" srcOrd="0" destOrd="0" presId="urn:microsoft.com/office/officeart/2005/8/layout/hierarchy1"/>
    <dgm:cxn modelId="{343A6E9E-D165-48E1-8B38-F3A98771DB2E}" type="presParOf" srcId="{AED8E949-D51B-4069-A11B-6EE3E21D849E}" destId="{F986E9A0-E112-427C-818C-3332E1694A50}" srcOrd="0" destOrd="0" presId="urn:microsoft.com/office/officeart/2005/8/layout/hierarchy1"/>
    <dgm:cxn modelId="{2239198E-1098-44A3-9083-CB933CB666B7}" type="presParOf" srcId="{AED8E949-D51B-4069-A11B-6EE3E21D849E}" destId="{2D12751E-64F8-450A-83AF-F0DE18B708D8}" srcOrd="1" destOrd="0" presId="urn:microsoft.com/office/officeart/2005/8/layout/hierarchy1"/>
    <dgm:cxn modelId="{7B0893E2-9D61-429F-8C02-4D0E0D259EAA}" type="presParOf" srcId="{A2519160-C779-480E-B830-E7074A953202}" destId="{75ECCD9A-A3A3-4899-AF13-E56D0570193B}" srcOrd="1" destOrd="0" presId="urn:microsoft.com/office/officeart/2005/8/layout/hierarchy1"/>
    <dgm:cxn modelId="{3B520FE6-3749-4399-AA0F-FD120777A569}" type="presParOf" srcId="{75ECCD9A-A3A3-4899-AF13-E56D0570193B}" destId="{42CE3097-0BD6-46BC-831C-C227745B16D9}" srcOrd="0" destOrd="0" presId="urn:microsoft.com/office/officeart/2005/8/layout/hierarchy1"/>
    <dgm:cxn modelId="{192BB791-2673-4F7B-9191-78794FFB6366}" type="presParOf" srcId="{75ECCD9A-A3A3-4899-AF13-E56D0570193B}" destId="{28551724-1281-4ABF-A78C-E1102F97FDD3}" srcOrd="1" destOrd="0" presId="urn:microsoft.com/office/officeart/2005/8/layout/hierarchy1"/>
    <dgm:cxn modelId="{B20D5884-EE25-4957-8474-854FA79BBAE5}" type="presParOf" srcId="{28551724-1281-4ABF-A78C-E1102F97FDD3}" destId="{3500B99C-E0A1-465E-8783-FC46D5364128}" srcOrd="0" destOrd="0" presId="urn:microsoft.com/office/officeart/2005/8/layout/hierarchy1"/>
    <dgm:cxn modelId="{62E8CEAC-6409-4F11-8328-658D0328480E}" type="presParOf" srcId="{3500B99C-E0A1-465E-8783-FC46D5364128}" destId="{81FE8D3F-6485-4199-9ED6-96B5BBB47A06}" srcOrd="0" destOrd="0" presId="urn:microsoft.com/office/officeart/2005/8/layout/hierarchy1"/>
    <dgm:cxn modelId="{06AB5980-4339-4C72-AF2D-655516CBBB37}" type="presParOf" srcId="{3500B99C-E0A1-465E-8783-FC46D5364128}" destId="{E87DEDAC-AC7C-4E7D-904D-6D862084FD08}" srcOrd="1" destOrd="0" presId="urn:microsoft.com/office/officeart/2005/8/layout/hierarchy1"/>
    <dgm:cxn modelId="{77CDC0BD-FCC0-44C3-A0B9-044E680BCE26}" type="presParOf" srcId="{28551724-1281-4ABF-A78C-E1102F97FDD3}" destId="{2F83D3B6-88E6-4C90-B9BE-7EF3F810E4FA}" srcOrd="1" destOrd="0" presId="urn:microsoft.com/office/officeart/2005/8/layout/hierarchy1"/>
    <dgm:cxn modelId="{8DE57F9A-C7A4-48D6-89CB-CA068A6F2F03}" type="presParOf" srcId="{2F83D3B6-88E6-4C90-B9BE-7EF3F810E4FA}" destId="{31C9AFDD-FAA3-4E38-9F53-622C2D1805A0}" srcOrd="0" destOrd="0" presId="urn:microsoft.com/office/officeart/2005/8/layout/hierarchy1"/>
    <dgm:cxn modelId="{67977B02-0C1A-469E-B62D-F316A651493A}" type="presParOf" srcId="{2F83D3B6-88E6-4C90-B9BE-7EF3F810E4FA}" destId="{8479552E-2BA3-4B33-BCC2-11606D8483CF}" srcOrd="1" destOrd="0" presId="urn:microsoft.com/office/officeart/2005/8/layout/hierarchy1"/>
    <dgm:cxn modelId="{840F374C-E48F-4ED6-BDB9-A77B8E3D04B7}" type="presParOf" srcId="{8479552E-2BA3-4B33-BCC2-11606D8483CF}" destId="{F6D50132-3ECD-4350-BBAC-D9BBD4732F75}" srcOrd="0" destOrd="0" presId="urn:microsoft.com/office/officeart/2005/8/layout/hierarchy1"/>
    <dgm:cxn modelId="{F02B8935-B1D6-4155-92FD-CC24448D6D7F}" type="presParOf" srcId="{F6D50132-3ECD-4350-BBAC-D9BBD4732F75}" destId="{266125B5-48B1-4D7C-928A-997831DDF93A}" srcOrd="0" destOrd="0" presId="urn:microsoft.com/office/officeart/2005/8/layout/hierarchy1"/>
    <dgm:cxn modelId="{5D0DC853-7C0D-4277-A171-AECFB010D6CE}" type="presParOf" srcId="{F6D50132-3ECD-4350-BBAC-D9BBD4732F75}" destId="{CC2D3813-64DD-4343-A6E5-37064A828090}" srcOrd="1" destOrd="0" presId="urn:microsoft.com/office/officeart/2005/8/layout/hierarchy1"/>
    <dgm:cxn modelId="{2DE3E1AB-D4CE-479C-87BA-0038FBBCDADD}" type="presParOf" srcId="{8479552E-2BA3-4B33-BCC2-11606D8483CF}" destId="{1D9BBC49-E9E7-4000-BBD7-8869998CF88D}" srcOrd="1" destOrd="0" presId="urn:microsoft.com/office/officeart/2005/8/layout/hierarchy1"/>
    <dgm:cxn modelId="{8D2A04F3-DA70-488D-9DFD-CD4136CAC365}" type="presParOf" srcId="{1D9BBC49-E9E7-4000-BBD7-8869998CF88D}" destId="{AC5E6139-70A1-4951-9669-C1BBB189AD01}" srcOrd="0" destOrd="0" presId="urn:microsoft.com/office/officeart/2005/8/layout/hierarchy1"/>
    <dgm:cxn modelId="{D4FC986C-DBF3-4352-BA88-1CCD44BF159F}" type="presParOf" srcId="{1D9BBC49-E9E7-4000-BBD7-8869998CF88D}" destId="{DC3B7092-E2FB-423B-9077-1CFA5C93AEFE}" srcOrd="1" destOrd="0" presId="urn:microsoft.com/office/officeart/2005/8/layout/hierarchy1"/>
    <dgm:cxn modelId="{367E37E0-B09C-4E0D-8CBF-CA060C22287D}" type="presParOf" srcId="{DC3B7092-E2FB-423B-9077-1CFA5C93AEFE}" destId="{AFD0DC41-F27C-4994-A063-80595E98A5D6}" srcOrd="0" destOrd="0" presId="urn:microsoft.com/office/officeart/2005/8/layout/hierarchy1"/>
    <dgm:cxn modelId="{719E19A7-AB6D-44F7-8269-868DE840D38E}" type="presParOf" srcId="{AFD0DC41-F27C-4994-A063-80595E98A5D6}" destId="{61B788AD-3134-48F9-A430-BDF2BA1DA220}" srcOrd="0" destOrd="0" presId="urn:microsoft.com/office/officeart/2005/8/layout/hierarchy1"/>
    <dgm:cxn modelId="{EF6FA583-881F-4950-BA5E-BFB935590BDF}" type="presParOf" srcId="{AFD0DC41-F27C-4994-A063-80595E98A5D6}" destId="{635143D2-D08E-4778-9B96-06189A3DE85E}" srcOrd="1" destOrd="0" presId="urn:microsoft.com/office/officeart/2005/8/layout/hierarchy1"/>
    <dgm:cxn modelId="{504EF684-97EE-4435-A423-D0ADFDC0542B}" type="presParOf" srcId="{DC3B7092-E2FB-423B-9077-1CFA5C93AEFE}" destId="{2C8AD18A-CE63-47E3-8C84-0F3218CC93EB}" srcOrd="1" destOrd="0" presId="urn:microsoft.com/office/officeart/2005/8/layout/hierarchy1"/>
    <dgm:cxn modelId="{5F07BAF5-12A8-4A23-9F11-8606BD9D3F5C}" type="presParOf" srcId="{E68C32F0-1199-4820-8708-28FAB88B6CE8}" destId="{9871BDE9-6531-47F2-A0AD-A51A65F8CB6C}" srcOrd="4" destOrd="0" presId="urn:microsoft.com/office/officeart/2005/8/layout/hierarchy1"/>
    <dgm:cxn modelId="{48393CF2-23F8-46CA-9047-E74A631856D4}" type="presParOf" srcId="{E68C32F0-1199-4820-8708-28FAB88B6CE8}" destId="{6DE8E117-FCC9-4419-A590-1D5A58E6765C}" srcOrd="5" destOrd="0" presId="urn:microsoft.com/office/officeart/2005/8/layout/hierarchy1"/>
    <dgm:cxn modelId="{39AC18AB-D6A4-497D-941F-7D78688AEE41}" type="presParOf" srcId="{6DE8E117-FCC9-4419-A590-1D5A58E6765C}" destId="{CA6446B3-0E8F-493E-8A21-C3CC7C3DC813}" srcOrd="0" destOrd="0" presId="urn:microsoft.com/office/officeart/2005/8/layout/hierarchy1"/>
    <dgm:cxn modelId="{F556BA07-1D06-48E0-B32C-D622ADA89561}" type="presParOf" srcId="{CA6446B3-0E8F-493E-8A21-C3CC7C3DC813}" destId="{2782C01C-69E4-49B0-9669-F81EEDEA53C7}" srcOrd="0" destOrd="0" presId="urn:microsoft.com/office/officeart/2005/8/layout/hierarchy1"/>
    <dgm:cxn modelId="{B2337631-EBC5-4BD7-872F-E304F3BEBDFF}" type="presParOf" srcId="{CA6446B3-0E8F-493E-8A21-C3CC7C3DC813}" destId="{DD7D9242-2773-43D8-B3E7-252543E99E34}" srcOrd="1" destOrd="0" presId="urn:microsoft.com/office/officeart/2005/8/layout/hierarchy1"/>
    <dgm:cxn modelId="{F768B9BD-8C36-4FB8-809D-D5E1839E08D3}" type="presParOf" srcId="{6DE8E117-FCC9-4419-A590-1D5A58E6765C}" destId="{6FC7367C-1E74-4A8C-96B7-0D0DAE241BC6}" srcOrd="1" destOrd="0" presId="urn:microsoft.com/office/officeart/2005/8/layout/hierarchy1"/>
    <dgm:cxn modelId="{3DA8CCA5-7014-4FA4-BF9F-CF1A6BD0B98B}" type="presParOf" srcId="{6FC7367C-1E74-4A8C-96B7-0D0DAE241BC6}" destId="{D2D84DB0-AABB-4A92-8711-3176F53F99CE}" srcOrd="0" destOrd="0" presId="urn:microsoft.com/office/officeart/2005/8/layout/hierarchy1"/>
    <dgm:cxn modelId="{610BFC75-58A6-4DE2-AA84-97E26A01AE1B}" type="presParOf" srcId="{6FC7367C-1E74-4A8C-96B7-0D0DAE241BC6}" destId="{70CC50B6-E619-422A-88FB-86EE8EEF6A26}" srcOrd="1" destOrd="0" presId="urn:microsoft.com/office/officeart/2005/8/layout/hierarchy1"/>
    <dgm:cxn modelId="{D390E16A-4E1C-4376-A518-24BF4CEE5C1B}" type="presParOf" srcId="{70CC50B6-E619-422A-88FB-86EE8EEF6A26}" destId="{7310E182-707F-4822-B0C8-903336847AD4}" srcOrd="0" destOrd="0" presId="urn:microsoft.com/office/officeart/2005/8/layout/hierarchy1"/>
    <dgm:cxn modelId="{F59F4993-ADCC-4FAD-B7B7-A813CA9A8363}" type="presParOf" srcId="{7310E182-707F-4822-B0C8-903336847AD4}" destId="{D8156D0D-0611-4C7E-A9D2-983C8AC927DE}" srcOrd="0" destOrd="0" presId="urn:microsoft.com/office/officeart/2005/8/layout/hierarchy1"/>
    <dgm:cxn modelId="{4AA408A6-BECD-4800-83EB-332E59CB50BC}" type="presParOf" srcId="{7310E182-707F-4822-B0C8-903336847AD4}" destId="{489694D3-FFA2-457B-9A10-D20D3D53D4FA}" srcOrd="1" destOrd="0" presId="urn:microsoft.com/office/officeart/2005/8/layout/hierarchy1"/>
    <dgm:cxn modelId="{F2FA347F-BFC8-4A86-85E5-939B36A283BF}" type="presParOf" srcId="{70CC50B6-E619-422A-88FB-86EE8EEF6A26}" destId="{A3408E59-6E40-4A0B-BF2B-A8605B6C5CFB}" srcOrd="1" destOrd="0" presId="urn:microsoft.com/office/officeart/2005/8/layout/hierarchy1"/>
    <dgm:cxn modelId="{92DF437E-E048-4D89-85C0-55E08AC61CEF}" type="presParOf" srcId="{A3408E59-6E40-4A0B-BF2B-A8605B6C5CFB}" destId="{4D7DFBDE-01A7-4C00-98B8-2D941BC42CCE}" srcOrd="0" destOrd="0" presId="urn:microsoft.com/office/officeart/2005/8/layout/hierarchy1"/>
    <dgm:cxn modelId="{5ECEB375-DA45-4329-9C10-7D5104F671C1}" type="presParOf" srcId="{A3408E59-6E40-4A0B-BF2B-A8605B6C5CFB}" destId="{D23217F6-DDB0-489A-9A4E-31C4404EF717}" srcOrd="1" destOrd="0" presId="urn:microsoft.com/office/officeart/2005/8/layout/hierarchy1"/>
    <dgm:cxn modelId="{84A33B44-DC69-4042-A4AF-DDC3B17DFF6B}" type="presParOf" srcId="{D23217F6-DDB0-489A-9A4E-31C4404EF717}" destId="{A23C0A70-3B60-415A-953A-164A5C0E2D99}" srcOrd="0" destOrd="0" presId="urn:microsoft.com/office/officeart/2005/8/layout/hierarchy1"/>
    <dgm:cxn modelId="{B749E30C-8FEA-4E34-8783-D58B7BC343C8}" type="presParOf" srcId="{A23C0A70-3B60-415A-953A-164A5C0E2D99}" destId="{8663C0FF-5908-4C72-8930-3ED0C2B87E0D}" srcOrd="0" destOrd="0" presId="urn:microsoft.com/office/officeart/2005/8/layout/hierarchy1"/>
    <dgm:cxn modelId="{3AC534E1-437A-46C1-BF79-37B606B1CB94}" type="presParOf" srcId="{A23C0A70-3B60-415A-953A-164A5C0E2D99}" destId="{B3460EBB-DD8D-48FE-B17C-5EEA08DE88F8}" srcOrd="1" destOrd="0" presId="urn:microsoft.com/office/officeart/2005/8/layout/hierarchy1"/>
    <dgm:cxn modelId="{439B8068-3A47-43FD-8DB0-4D62443DD5EF}" type="presParOf" srcId="{D23217F6-DDB0-489A-9A4E-31C4404EF717}" destId="{5E3F2B55-C20A-494A-8051-A88B22E30639}" srcOrd="1" destOrd="0" presId="urn:microsoft.com/office/officeart/2005/8/layout/hierarchy1"/>
    <dgm:cxn modelId="{F91E24C3-4FA4-4225-AAE6-E714831B17AE}" type="presParOf" srcId="{5E3F2B55-C20A-494A-8051-A88B22E30639}" destId="{8C6BBCC8-B106-4AF0-A961-0823068BEBA7}" srcOrd="0" destOrd="0" presId="urn:microsoft.com/office/officeart/2005/8/layout/hierarchy1"/>
    <dgm:cxn modelId="{C23742F0-5974-40F8-8AB4-7245E117F8A9}" type="presParOf" srcId="{5E3F2B55-C20A-494A-8051-A88B22E30639}" destId="{32739AB5-DEAD-4F68-89A7-BD57DF065CDE}" srcOrd="1" destOrd="0" presId="urn:microsoft.com/office/officeart/2005/8/layout/hierarchy1"/>
    <dgm:cxn modelId="{7A4EDE75-EB45-436F-8DC6-2AED448E16EB}" type="presParOf" srcId="{32739AB5-DEAD-4F68-89A7-BD57DF065CDE}" destId="{5DB353DF-6B08-459A-B293-5791B7619CC7}" srcOrd="0" destOrd="0" presId="urn:microsoft.com/office/officeart/2005/8/layout/hierarchy1"/>
    <dgm:cxn modelId="{8EB4B67D-CDAC-493C-9043-6B95C614FF7B}" type="presParOf" srcId="{5DB353DF-6B08-459A-B293-5791B7619CC7}" destId="{DE22C75A-7768-4527-A61C-836BD4E1D8EF}" srcOrd="0" destOrd="0" presId="urn:microsoft.com/office/officeart/2005/8/layout/hierarchy1"/>
    <dgm:cxn modelId="{BCE74883-8362-4BBE-BCF2-A30A2DF32FD1}" type="presParOf" srcId="{5DB353DF-6B08-459A-B293-5791B7619CC7}" destId="{BD925FCB-F4C2-411E-859C-F1E9B9E3235F}" srcOrd="1" destOrd="0" presId="urn:microsoft.com/office/officeart/2005/8/layout/hierarchy1"/>
    <dgm:cxn modelId="{9DA043FE-D9A3-4159-BFF5-16F6D5EB33B3}" type="presParOf" srcId="{32739AB5-DEAD-4F68-89A7-BD57DF065CDE}" destId="{7F60E1A9-C199-4065-B3F0-C30CDECF2B93}" srcOrd="1" destOrd="0" presId="urn:microsoft.com/office/officeart/2005/8/layout/hierarchy1"/>
    <dgm:cxn modelId="{0584FF61-A98F-4CFC-A4A9-774E802A496C}" type="presParOf" srcId="{7F60E1A9-C199-4065-B3F0-C30CDECF2B93}" destId="{E2CC7C3D-00EF-4E9B-BDD1-DAC5B94E395B}" srcOrd="0" destOrd="0" presId="urn:microsoft.com/office/officeart/2005/8/layout/hierarchy1"/>
    <dgm:cxn modelId="{D7697B7E-B35A-4684-B3F1-B855DB3B282E}" type="presParOf" srcId="{7F60E1A9-C199-4065-B3F0-C30CDECF2B93}" destId="{63DD577C-5759-46AF-831B-093676038823}" srcOrd="1" destOrd="0" presId="urn:microsoft.com/office/officeart/2005/8/layout/hierarchy1"/>
    <dgm:cxn modelId="{C8659BE8-D605-4D55-9F06-9CF589AF5FDD}" type="presParOf" srcId="{63DD577C-5759-46AF-831B-093676038823}" destId="{FA470E9E-52F3-467E-8A99-90173C99CFD6}" srcOrd="0" destOrd="0" presId="urn:microsoft.com/office/officeart/2005/8/layout/hierarchy1"/>
    <dgm:cxn modelId="{8F069539-C69D-4D9E-8A4E-F9BA4CF8835F}" type="presParOf" srcId="{FA470E9E-52F3-467E-8A99-90173C99CFD6}" destId="{4AECBDF1-E9F1-47F3-9BF9-3592D0A99E38}" srcOrd="0" destOrd="0" presId="urn:microsoft.com/office/officeart/2005/8/layout/hierarchy1"/>
    <dgm:cxn modelId="{676A9603-4690-4118-BBC7-74BC8F9AAE29}" type="presParOf" srcId="{FA470E9E-52F3-467E-8A99-90173C99CFD6}" destId="{0CBFE691-9BEA-497E-AE18-C1659256E1AA}" srcOrd="1" destOrd="0" presId="urn:microsoft.com/office/officeart/2005/8/layout/hierarchy1"/>
    <dgm:cxn modelId="{4133BD91-0C39-4F84-A1A5-066327914BA9}" type="presParOf" srcId="{63DD577C-5759-46AF-831B-093676038823}" destId="{F5FF8553-1C3C-4EEC-B1D9-1020C9511CC4}" srcOrd="1" destOrd="0" presId="urn:microsoft.com/office/officeart/2005/8/layout/hierarchy1"/>
    <dgm:cxn modelId="{A6495903-23FB-42CE-BC89-DD2083F45A40}" type="presParOf" srcId="{F5FF8553-1C3C-4EEC-B1D9-1020C9511CC4}" destId="{24795F0F-6975-4097-BFA6-77E690D5DDF4}" srcOrd="0" destOrd="0" presId="urn:microsoft.com/office/officeart/2005/8/layout/hierarchy1"/>
    <dgm:cxn modelId="{2D51AC01-4C53-4324-B525-FE4A83B36952}" type="presParOf" srcId="{F5FF8553-1C3C-4EEC-B1D9-1020C9511CC4}" destId="{2DB0D33A-576C-4FEB-8234-AF447BB5E182}" srcOrd="1" destOrd="0" presId="urn:microsoft.com/office/officeart/2005/8/layout/hierarchy1"/>
    <dgm:cxn modelId="{940E2E4C-CDEC-4418-9552-2046BDD2A61A}" type="presParOf" srcId="{2DB0D33A-576C-4FEB-8234-AF447BB5E182}" destId="{D1DD2FDE-EB11-4D4F-B891-6D65185B004A}" srcOrd="0" destOrd="0" presId="urn:microsoft.com/office/officeart/2005/8/layout/hierarchy1"/>
    <dgm:cxn modelId="{0159AD59-4880-4562-B0F8-8ECBC719D2FA}" type="presParOf" srcId="{D1DD2FDE-EB11-4D4F-B891-6D65185B004A}" destId="{AB25BFB8-517C-4BC1-B947-010105AB205E}" srcOrd="0" destOrd="0" presId="urn:microsoft.com/office/officeart/2005/8/layout/hierarchy1"/>
    <dgm:cxn modelId="{AC472958-2734-432B-837F-A756ED9B81B6}" type="presParOf" srcId="{D1DD2FDE-EB11-4D4F-B891-6D65185B004A}" destId="{0D841C58-D170-4A9D-AB07-0F932789B547}" srcOrd="1" destOrd="0" presId="urn:microsoft.com/office/officeart/2005/8/layout/hierarchy1"/>
    <dgm:cxn modelId="{CBA6CF0E-24A9-4EB6-B362-97C7884FD46B}" type="presParOf" srcId="{2DB0D33A-576C-4FEB-8234-AF447BB5E182}" destId="{23E4AF2D-9FB4-4CD6-9524-557DD4927072}" srcOrd="1" destOrd="0" presId="urn:microsoft.com/office/officeart/2005/8/layout/hierarchy1"/>
    <dgm:cxn modelId="{6BABE505-84A2-4BE5-9E3E-7CFCAD5F6665}" type="presParOf" srcId="{E68C32F0-1199-4820-8708-28FAB88B6CE8}" destId="{3974FD84-7B39-468D-BDFE-DEA7C4D15557}" srcOrd="6" destOrd="0" presId="urn:microsoft.com/office/officeart/2005/8/layout/hierarchy1"/>
    <dgm:cxn modelId="{3CD39911-53F1-4510-8629-0AFBE1089422}" type="presParOf" srcId="{E68C32F0-1199-4820-8708-28FAB88B6CE8}" destId="{00E36E7F-F588-40E2-9680-BBEFA9781B56}" srcOrd="7" destOrd="0" presId="urn:microsoft.com/office/officeart/2005/8/layout/hierarchy1"/>
    <dgm:cxn modelId="{86F585FE-3F52-470F-9767-44F58F6C1D9C}" type="presParOf" srcId="{00E36E7F-F588-40E2-9680-BBEFA9781B56}" destId="{8ACFE114-3D93-45DD-9230-486D4E0D9D29}" srcOrd="0" destOrd="0" presId="urn:microsoft.com/office/officeart/2005/8/layout/hierarchy1"/>
    <dgm:cxn modelId="{184CD443-FEF0-4BB9-882B-9C2CDB499874}" type="presParOf" srcId="{8ACFE114-3D93-45DD-9230-486D4E0D9D29}" destId="{27FF714E-878E-4F89-B481-99819818D3F7}" srcOrd="0" destOrd="0" presId="urn:microsoft.com/office/officeart/2005/8/layout/hierarchy1"/>
    <dgm:cxn modelId="{DDF9F93C-B09A-4846-8889-271C2A2F0C74}" type="presParOf" srcId="{8ACFE114-3D93-45DD-9230-486D4E0D9D29}" destId="{C8A61D8C-AF9A-41E8-853E-6DCE81A0F0EF}" srcOrd="1" destOrd="0" presId="urn:microsoft.com/office/officeart/2005/8/layout/hierarchy1"/>
    <dgm:cxn modelId="{5A2286F2-E66F-4AA4-92F8-8E92604B296B}" type="presParOf" srcId="{00E36E7F-F588-40E2-9680-BBEFA9781B56}" destId="{02A8246F-F034-4467-ACCC-0B2B37EB83AA}" srcOrd="1" destOrd="0" presId="urn:microsoft.com/office/officeart/2005/8/layout/hierarchy1"/>
    <dgm:cxn modelId="{658D4DA0-950D-46A2-8769-95E195870A90}" type="presParOf" srcId="{02A8246F-F034-4467-ACCC-0B2B37EB83AA}" destId="{88177395-BCF0-41AC-B7CB-8C5B4DCA1323}" srcOrd="0" destOrd="0" presId="urn:microsoft.com/office/officeart/2005/8/layout/hierarchy1"/>
    <dgm:cxn modelId="{2CD9B3BB-EB1F-4349-AC3D-4F0C0C5AB418}" type="presParOf" srcId="{02A8246F-F034-4467-ACCC-0B2B37EB83AA}" destId="{28BB4AEA-42F6-4CA1-8C0E-3FAB18070FF7}" srcOrd="1" destOrd="0" presId="urn:microsoft.com/office/officeart/2005/8/layout/hierarchy1"/>
    <dgm:cxn modelId="{658C0BAD-80BB-4FAE-A751-CE4AC2A85178}" type="presParOf" srcId="{28BB4AEA-42F6-4CA1-8C0E-3FAB18070FF7}" destId="{C599AA55-F164-4B20-BDF0-672BC2E47A4F}" srcOrd="0" destOrd="0" presId="urn:microsoft.com/office/officeart/2005/8/layout/hierarchy1"/>
    <dgm:cxn modelId="{09D5C58F-E48C-4A45-AC52-CA01ED04CCC9}" type="presParOf" srcId="{C599AA55-F164-4B20-BDF0-672BC2E47A4F}" destId="{23FD466E-DA55-44A0-9EA3-A0D38090764A}" srcOrd="0" destOrd="0" presId="urn:microsoft.com/office/officeart/2005/8/layout/hierarchy1"/>
    <dgm:cxn modelId="{A321607D-D12F-47C6-8F33-C8CCEC0B0395}" type="presParOf" srcId="{C599AA55-F164-4B20-BDF0-672BC2E47A4F}" destId="{89C3C7C4-2CBD-4DE0-95E2-9C0B2C5DC67D}" srcOrd="1" destOrd="0" presId="urn:microsoft.com/office/officeart/2005/8/layout/hierarchy1"/>
    <dgm:cxn modelId="{CB0FFAC1-C31A-4561-9B65-F31471CE15D4}" type="presParOf" srcId="{28BB4AEA-42F6-4CA1-8C0E-3FAB18070FF7}" destId="{B7B085BF-C2B5-45E8-886D-902CA50CFA9D}" srcOrd="1" destOrd="0" presId="urn:microsoft.com/office/officeart/2005/8/layout/hierarchy1"/>
    <dgm:cxn modelId="{D5969B3B-49AE-490D-8E0D-E0493AB7CD45}" type="presParOf" srcId="{B7B085BF-C2B5-45E8-886D-902CA50CFA9D}" destId="{C90A3D75-808E-4886-8E6D-A4A5BE1C9525}" srcOrd="0" destOrd="0" presId="urn:microsoft.com/office/officeart/2005/8/layout/hierarchy1"/>
    <dgm:cxn modelId="{A516FA62-7BB7-4332-8C1D-696E52105AA1}" type="presParOf" srcId="{B7B085BF-C2B5-45E8-886D-902CA50CFA9D}" destId="{38DCC9D5-E8C7-4227-AF99-66BF093227D2}" srcOrd="1" destOrd="0" presId="urn:microsoft.com/office/officeart/2005/8/layout/hierarchy1"/>
    <dgm:cxn modelId="{4385B901-A190-4825-865E-F94F764A5ECA}" type="presParOf" srcId="{38DCC9D5-E8C7-4227-AF99-66BF093227D2}" destId="{F3F14906-F578-428F-820E-BADE516EF529}" srcOrd="0" destOrd="0" presId="urn:microsoft.com/office/officeart/2005/8/layout/hierarchy1"/>
    <dgm:cxn modelId="{98D67789-7DBC-41D5-A9E4-CD25341136B2}" type="presParOf" srcId="{F3F14906-F578-428F-820E-BADE516EF529}" destId="{9CE22F9D-6135-406E-AD54-A61E255D2FEA}" srcOrd="0" destOrd="0" presId="urn:microsoft.com/office/officeart/2005/8/layout/hierarchy1"/>
    <dgm:cxn modelId="{86F833A7-DC64-405B-A525-A9543E2C90E1}" type="presParOf" srcId="{F3F14906-F578-428F-820E-BADE516EF529}" destId="{8AA32071-FB36-4095-9F4E-C87551696416}" srcOrd="1" destOrd="0" presId="urn:microsoft.com/office/officeart/2005/8/layout/hierarchy1"/>
    <dgm:cxn modelId="{50F6923D-226C-45D6-8BAA-FF96CA2C42EE}" type="presParOf" srcId="{38DCC9D5-E8C7-4227-AF99-66BF093227D2}" destId="{F172A069-F296-482B-9314-DBB9A4292E2B}" srcOrd="1" destOrd="0" presId="urn:microsoft.com/office/officeart/2005/8/layout/hierarchy1"/>
    <dgm:cxn modelId="{6E712FF9-2AED-4919-ADA3-5615483788D5}" type="presParOf" srcId="{F172A069-F296-482B-9314-DBB9A4292E2B}" destId="{3B1872E4-AA65-4CF5-9A4E-A08BE96CA056}" srcOrd="0" destOrd="0" presId="urn:microsoft.com/office/officeart/2005/8/layout/hierarchy1"/>
    <dgm:cxn modelId="{387C216F-9032-4C9F-B40A-3597149BD67D}" type="presParOf" srcId="{F172A069-F296-482B-9314-DBB9A4292E2B}" destId="{1736020D-3A08-4CC3-AD79-105F07C2CFED}" srcOrd="1" destOrd="0" presId="urn:microsoft.com/office/officeart/2005/8/layout/hierarchy1"/>
    <dgm:cxn modelId="{1B977553-69A4-409E-8944-374AD601BCD7}" type="presParOf" srcId="{1736020D-3A08-4CC3-AD79-105F07C2CFED}" destId="{33418FC5-2EB3-417F-AE06-2A129A8472AF}" srcOrd="0" destOrd="0" presId="urn:microsoft.com/office/officeart/2005/8/layout/hierarchy1"/>
    <dgm:cxn modelId="{C416AD33-1CE3-4EF9-BC90-C634F85B7E27}" type="presParOf" srcId="{33418FC5-2EB3-417F-AE06-2A129A8472AF}" destId="{4151FA17-8030-42DA-8347-D8B4F7F56A6F}" srcOrd="0" destOrd="0" presId="urn:microsoft.com/office/officeart/2005/8/layout/hierarchy1"/>
    <dgm:cxn modelId="{D2EE08B6-D956-4266-BFC8-4780009D908C}" type="presParOf" srcId="{33418FC5-2EB3-417F-AE06-2A129A8472AF}" destId="{26F04639-15FA-42C5-8886-A080D0261AFF}" srcOrd="1" destOrd="0" presId="urn:microsoft.com/office/officeart/2005/8/layout/hierarchy1"/>
    <dgm:cxn modelId="{9DDC5416-55FE-413A-AFA2-9F08E8ADF14D}" type="presParOf" srcId="{1736020D-3A08-4CC3-AD79-105F07C2CFED}" destId="{A964147E-74C4-49E1-BDA7-31BCA6CEDD08}" srcOrd="1" destOrd="0" presId="urn:microsoft.com/office/officeart/2005/8/layout/hierarchy1"/>
    <dgm:cxn modelId="{05BA288F-F750-4B92-B16D-1197A1F64744}" type="presParOf" srcId="{A964147E-74C4-49E1-BDA7-31BCA6CEDD08}" destId="{EEA913C1-E4E0-4969-8C26-7EB41F258A64}" srcOrd="0" destOrd="0" presId="urn:microsoft.com/office/officeart/2005/8/layout/hierarchy1"/>
    <dgm:cxn modelId="{D70ECCE2-F4C0-479C-8EAB-EB7404EB21DB}" type="presParOf" srcId="{A964147E-74C4-49E1-BDA7-31BCA6CEDD08}" destId="{D541E28E-4013-4A8F-8B45-2FEF4AC26981}" srcOrd="1" destOrd="0" presId="urn:microsoft.com/office/officeart/2005/8/layout/hierarchy1"/>
    <dgm:cxn modelId="{CAAEF97B-6535-4B36-B11D-651D69D1E4EC}" type="presParOf" srcId="{D541E28E-4013-4A8F-8B45-2FEF4AC26981}" destId="{80968EC9-2B9A-4058-B49C-773E9AA5CD4D}" srcOrd="0" destOrd="0" presId="urn:microsoft.com/office/officeart/2005/8/layout/hierarchy1"/>
    <dgm:cxn modelId="{09BE8392-192F-4F11-856C-4CFEDCAD3197}" type="presParOf" srcId="{80968EC9-2B9A-4058-B49C-773E9AA5CD4D}" destId="{C42BB478-E333-441B-A391-47EF939C1B0C}" srcOrd="0" destOrd="0" presId="urn:microsoft.com/office/officeart/2005/8/layout/hierarchy1"/>
    <dgm:cxn modelId="{32F20975-BB62-4F3E-B047-43C894152CA4}" type="presParOf" srcId="{80968EC9-2B9A-4058-B49C-773E9AA5CD4D}" destId="{52FBDFFB-005B-44E1-A804-23FAA4312DDB}" srcOrd="1" destOrd="0" presId="urn:microsoft.com/office/officeart/2005/8/layout/hierarchy1"/>
    <dgm:cxn modelId="{3DD2082E-CBD0-4407-BD66-09E725D11935}" type="presParOf" srcId="{D541E28E-4013-4A8F-8B45-2FEF4AC26981}" destId="{6BEF936D-AFF7-4960-ABC5-B219523AF175}" srcOrd="1" destOrd="0" presId="urn:microsoft.com/office/officeart/2005/8/layout/hierarchy1"/>
    <dgm:cxn modelId="{BB3EA60F-68FB-4117-8910-E1FD1062FAF4}" type="presParOf" srcId="{E68C32F0-1199-4820-8708-28FAB88B6CE8}" destId="{AB1AED94-72FA-4CE7-95F7-A49554A45715}" srcOrd="8" destOrd="0" presId="urn:microsoft.com/office/officeart/2005/8/layout/hierarchy1"/>
    <dgm:cxn modelId="{71BF3AA2-4894-4732-AFB7-298F68CD6F09}" type="presParOf" srcId="{E68C32F0-1199-4820-8708-28FAB88B6CE8}" destId="{0F5D6CB9-82D2-448F-A69E-74CC064DE1CB}" srcOrd="9" destOrd="0" presId="urn:microsoft.com/office/officeart/2005/8/layout/hierarchy1"/>
    <dgm:cxn modelId="{3FC838EB-738E-4F7C-AD5E-022727AD2428}" type="presParOf" srcId="{0F5D6CB9-82D2-448F-A69E-74CC064DE1CB}" destId="{CD2FF33E-8F47-48BD-885A-DBCDE91B75C3}" srcOrd="0" destOrd="0" presId="urn:microsoft.com/office/officeart/2005/8/layout/hierarchy1"/>
    <dgm:cxn modelId="{D338AF8B-BEB6-41D8-9AAC-89E81778B021}" type="presParOf" srcId="{CD2FF33E-8F47-48BD-885A-DBCDE91B75C3}" destId="{621425C6-2675-4655-B07A-7F5AEFEAAFEC}" srcOrd="0" destOrd="0" presId="urn:microsoft.com/office/officeart/2005/8/layout/hierarchy1"/>
    <dgm:cxn modelId="{4BBD55C2-40E9-415B-B6DB-0B8F4E217163}" type="presParOf" srcId="{CD2FF33E-8F47-48BD-885A-DBCDE91B75C3}" destId="{C1B3D56B-47EF-4111-96D0-B7E61756F735}" srcOrd="1" destOrd="0" presId="urn:microsoft.com/office/officeart/2005/8/layout/hierarchy1"/>
    <dgm:cxn modelId="{46FCDBC5-CD14-4387-93FD-EAF80FA4CB7F}" type="presParOf" srcId="{0F5D6CB9-82D2-448F-A69E-74CC064DE1CB}" destId="{9D8DA47A-FCAA-42EA-800D-568E0784BBD6}" srcOrd="1" destOrd="0" presId="urn:microsoft.com/office/officeart/2005/8/layout/hierarchy1"/>
    <dgm:cxn modelId="{7EBDB45A-F111-4704-9077-AAACCE30EDD1}" type="presParOf" srcId="{9D8DA47A-FCAA-42EA-800D-568E0784BBD6}" destId="{C7857CB0-D486-495D-9954-CA4C2D0855F1}" srcOrd="0" destOrd="0" presId="urn:microsoft.com/office/officeart/2005/8/layout/hierarchy1"/>
    <dgm:cxn modelId="{8C2037E0-A174-419C-ABA6-6F970842B14F}" type="presParOf" srcId="{9D8DA47A-FCAA-42EA-800D-568E0784BBD6}" destId="{6946F79C-AF95-4C6E-A5E3-BBC470AF4B53}" srcOrd="1" destOrd="0" presId="urn:microsoft.com/office/officeart/2005/8/layout/hierarchy1"/>
    <dgm:cxn modelId="{89D30284-0DD7-40B7-81A0-5E98902417FE}" type="presParOf" srcId="{6946F79C-AF95-4C6E-A5E3-BBC470AF4B53}" destId="{3EC32092-8C36-4FE0-B3D2-EF7BB12EF5C9}" srcOrd="0" destOrd="0" presId="urn:microsoft.com/office/officeart/2005/8/layout/hierarchy1"/>
    <dgm:cxn modelId="{5089EB97-A675-4ED8-BF0D-8D81F3A86BBF}" type="presParOf" srcId="{3EC32092-8C36-4FE0-B3D2-EF7BB12EF5C9}" destId="{A17942A9-DAFE-4093-877D-F1A4388E2BFA}" srcOrd="0" destOrd="0" presId="urn:microsoft.com/office/officeart/2005/8/layout/hierarchy1"/>
    <dgm:cxn modelId="{43A323B1-D88B-4B85-8298-06D9637D7A75}" type="presParOf" srcId="{3EC32092-8C36-4FE0-B3D2-EF7BB12EF5C9}" destId="{74CDB15A-3BF8-4D2A-9F89-D32F26F9D358}" srcOrd="1" destOrd="0" presId="urn:microsoft.com/office/officeart/2005/8/layout/hierarchy1"/>
    <dgm:cxn modelId="{302D3596-BD56-478C-9BF0-D63287C1BEC9}" type="presParOf" srcId="{6946F79C-AF95-4C6E-A5E3-BBC470AF4B53}" destId="{7EB2EAE7-8E91-418F-A692-44EC10CF4EC6}" srcOrd="1" destOrd="0" presId="urn:microsoft.com/office/officeart/2005/8/layout/hierarchy1"/>
    <dgm:cxn modelId="{C326F744-FB0F-4C0B-87B2-950C480E9104}" type="presParOf" srcId="{7EB2EAE7-8E91-418F-A692-44EC10CF4EC6}" destId="{7370C0C0-C0FA-4067-ACB9-D25057196A81}" srcOrd="0" destOrd="0" presId="urn:microsoft.com/office/officeart/2005/8/layout/hierarchy1"/>
    <dgm:cxn modelId="{21DCB9EF-8B4C-48BE-9C25-56D970842361}" type="presParOf" srcId="{7EB2EAE7-8E91-418F-A692-44EC10CF4EC6}" destId="{1A98AC18-912B-4AE4-8A29-5BF0F1049994}" srcOrd="1" destOrd="0" presId="urn:microsoft.com/office/officeart/2005/8/layout/hierarchy1"/>
    <dgm:cxn modelId="{2EC8D49F-90C0-416B-9776-6F80C77ED248}" type="presParOf" srcId="{1A98AC18-912B-4AE4-8A29-5BF0F1049994}" destId="{A3E7BF5B-685D-452F-9D1C-625E70364DD9}" srcOrd="0" destOrd="0" presId="urn:microsoft.com/office/officeart/2005/8/layout/hierarchy1"/>
    <dgm:cxn modelId="{E3713F52-0C91-4766-ABB1-39A2EF707B72}" type="presParOf" srcId="{A3E7BF5B-685D-452F-9D1C-625E70364DD9}" destId="{FFACAAB5-FB0B-416E-A87E-E933A76BFD29}" srcOrd="0" destOrd="0" presId="urn:microsoft.com/office/officeart/2005/8/layout/hierarchy1"/>
    <dgm:cxn modelId="{DF0EFDBE-64B4-4006-83E2-9E17F1376378}" type="presParOf" srcId="{A3E7BF5B-685D-452F-9D1C-625E70364DD9}" destId="{8BCD8F51-18BF-4C41-A5ED-1A46BC26C957}" srcOrd="1" destOrd="0" presId="urn:microsoft.com/office/officeart/2005/8/layout/hierarchy1"/>
    <dgm:cxn modelId="{F462ED1C-DB6D-41B7-8397-BE45B8ED540C}" type="presParOf" srcId="{1A98AC18-912B-4AE4-8A29-5BF0F1049994}" destId="{54FFF46F-2F29-4431-8432-F9BBE1D7524D}" srcOrd="1" destOrd="0" presId="urn:microsoft.com/office/officeart/2005/8/layout/hierarchy1"/>
    <dgm:cxn modelId="{E1018E18-4853-48D0-94AD-C027ADF609B0}" type="presParOf" srcId="{54FFF46F-2F29-4431-8432-F9BBE1D7524D}" destId="{E5FBF950-5EF8-4B7D-86E6-B60CA9C2DD5E}" srcOrd="0" destOrd="0" presId="urn:microsoft.com/office/officeart/2005/8/layout/hierarchy1"/>
    <dgm:cxn modelId="{8E89269C-AB26-4136-A123-6ED822C2ACBC}" type="presParOf" srcId="{54FFF46F-2F29-4431-8432-F9BBE1D7524D}" destId="{D4D09ABC-266A-4EBA-B19D-C6A0F67DE626}" srcOrd="1" destOrd="0" presId="urn:microsoft.com/office/officeart/2005/8/layout/hierarchy1"/>
    <dgm:cxn modelId="{A2F1B624-39FB-4B13-A1E8-104F16A21EFB}" type="presParOf" srcId="{D4D09ABC-266A-4EBA-B19D-C6A0F67DE626}" destId="{F4E8D5A7-3A9E-4224-8D14-0FBA19A25334}" srcOrd="0" destOrd="0" presId="urn:microsoft.com/office/officeart/2005/8/layout/hierarchy1"/>
    <dgm:cxn modelId="{81B4D908-2D65-4960-B998-210C37A69979}" type="presParOf" srcId="{F4E8D5A7-3A9E-4224-8D14-0FBA19A25334}" destId="{A12A7A6B-94E8-458E-8E40-AA0DFE980E2F}" srcOrd="0" destOrd="0" presId="urn:microsoft.com/office/officeart/2005/8/layout/hierarchy1"/>
    <dgm:cxn modelId="{88144E9E-DD2B-4A02-8DC6-56EA55672C02}" type="presParOf" srcId="{F4E8D5A7-3A9E-4224-8D14-0FBA19A25334}" destId="{8567CA0D-AF87-4186-B127-5233FDE4CDCD}" srcOrd="1" destOrd="0" presId="urn:microsoft.com/office/officeart/2005/8/layout/hierarchy1"/>
    <dgm:cxn modelId="{78690394-D4B4-498D-B114-5F61BC5742C6}" type="presParOf" srcId="{D4D09ABC-266A-4EBA-B19D-C6A0F67DE626}" destId="{1B2771F9-D306-465B-BF82-9F3E229F7322}" srcOrd="1" destOrd="0" presId="urn:microsoft.com/office/officeart/2005/8/layout/hierarchy1"/>
    <dgm:cxn modelId="{6D84EE63-B980-4987-B431-03F9328F6C76}" type="presParOf" srcId="{1B2771F9-D306-465B-BF82-9F3E229F7322}" destId="{128077DD-C956-49B8-9F22-E7768510547C}" srcOrd="0" destOrd="0" presId="urn:microsoft.com/office/officeart/2005/8/layout/hierarchy1"/>
    <dgm:cxn modelId="{C700312D-79F0-40AB-9262-DF3F38D76DF6}" type="presParOf" srcId="{1B2771F9-D306-465B-BF82-9F3E229F7322}" destId="{EB604CF8-DBB5-4C4D-96D0-30C88FB1910C}" srcOrd="1" destOrd="0" presId="urn:microsoft.com/office/officeart/2005/8/layout/hierarchy1"/>
    <dgm:cxn modelId="{EEF21AEA-D9F6-47F6-ACB1-EE4C7CCCC47E}" type="presParOf" srcId="{EB604CF8-DBB5-4C4D-96D0-30C88FB1910C}" destId="{49E11D00-010D-42D8-AD3D-6EB8698F651D}" srcOrd="0" destOrd="0" presId="urn:microsoft.com/office/officeart/2005/8/layout/hierarchy1"/>
    <dgm:cxn modelId="{869BDC99-FAB7-4A13-9772-22C6D65A66A4}" type="presParOf" srcId="{49E11D00-010D-42D8-AD3D-6EB8698F651D}" destId="{BD11C30A-E6E3-40DC-8489-D4AB1E191373}" srcOrd="0" destOrd="0" presId="urn:microsoft.com/office/officeart/2005/8/layout/hierarchy1"/>
    <dgm:cxn modelId="{AFA57D03-BFCE-47F5-9710-1823ADF33CE3}" type="presParOf" srcId="{49E11D00-010D-42D8-AD3D-6EB8698F651D}" destId="{F04C689F-041D-4C03-9798-C8FCD4F1FE2B}" srcOrd="1" destOrd="0" presId="urn:microsoft.com/office/officeart/2005/8/layout/hierarchy1"/>
    <dgm:cxn modelId="{A87E13F0-CA3F-4121-A846-A8F312BCEDB7}" type="presParOf" srcId="{EB604CF8-DBB5-4C4D-96D0-30C88FB1910C}" destId="{AB74250C-93F8-4C32-9E1A-C1B5F0CEF456}" srcOrd="1" destOrd="0" presId="urn:microsoft.com/office/officeart/2005/8/layout/hierarchy1"/>
    <dgm:cxn modelId="{7BD3E190-967F-4CD9-BDB9-AE341BF44717}" type="presParOf" srcId="{AB74250C-93F8-4C32-9E1A-C1B5F0CEF456}" destId="{D398F83C-1F87-462A-949A-9EF64D1A9B47}" srcOrd="0" destOrd="0" presId="urn:microsoft.com/office/officeart/2005/8/layout/hierarchy1"/>
    <dgm:cxn modelId="{9AB9BF07-E04F-4429-BECF-DAF06451902D}" type="presParOf" srcId="{AB74250C-93F8-4C32-9E1A-C1B5F0CEF456}" destId="{C68A4A6D-CC5D-4F0C-8AA0-F93042AD8B4B}" srcOrd="1" destOrd="0" presId="urn:microsoft.com/office/officeart/2005/8/layout/hierarchy1"/>
    <dgm:cxn modelId="{8F52031D-46C3-4C46-8EB1-C66EA323C6C2}" type="presParOf" srcId="{C68A4A6D-CC5D-4F0C-8AA0-F93042AD8B4B}" destId="{5E8B8A26-3BDA-4F52-8E4F-E808417E890A}" srcOrd="0" destOrd="0" presId="urn:microsoft.com/office/officeart/2005/8/layout/hierarchy1"/>
    <dgm:cxn modelId="{06895D51-8965-4749-BA33-84435ACBDCA6}" type="presParOf" srcId="{5E8B8A26-3BDA-4F52-8E4F-E808417E890A}" destId="{40609006-2D9B-4121-9FB7-392729BEA55E}" srcOrd="0" destOrd="0" presId="urn:microsoft.com/office/officeart/2005/8/layout/hierarchy1"/>
    <dgm:cxn modelId="{B06DDD50-72FC-4DED-B958-42B90D989BD0}" type="presParOf" srcId="{5E8B8A26-3BDA-4F52-8E4F-E808417E890A}" destId="{ED13837A-0466-4D2E-A338-749B40A76C27}" srcOrd="1" destOrd="0" presId="urn:microsoft.com/office/officeart/2005/8/layout/hierarchy1"/>
    <dgm:cxn modelId="{30594419-E558-442D-A95D-8720DAE97E7A}" type="presParOf" srcId="{C68A4A6D-CC5D-4F0C-8AA0-F93042AD8B4B}" destId="{2B51726A-4D9A-4C82-BEAD-F63F03696B8D}" srcOrd="1" destOrd="0" presId="urn:microsoft.com/office/officeart/2005/8/layout/hierarchy1"/>
    <dgm:cxn modelId="{8927157C-ED20-4F09-9AF1-016C70B2AA56}" type="presParOf" srcId="{E68C32F0-1199-4820-8708-28FAB88B6CE8}" destId="{810D6758-672F-49C4-9C6A-B6871731BB18}" srcOrd="10" destOrd="0" presId="urn:microsoft.com/office/officeart/2005/8/layout/hierarchy1"/>
    <dgm:cxn modelId="{537D7570-BAD9-406D-9F05-33762DB7A6D7}" type="presParOf" srcId="{E68C32F0-1199-4820-8708-28FAB88B6CE8}" destId="{CB359D2A-8401-4A3B-A7E3-712EF74E84BC}" srcOrd="11" destOrd="0" presId="urn:microsoft.com/office/officeart/2005/8/layout/hierarchy1"/>
    <dgm:cxn modelId="{21E04153-E519-4558-8313-C8512F2E7C9E}" type="presParOf" srcId="{CB359D2A-8401-4A3B-A7E3-712EF74E84BC}" destId="{5B678C25-FA95-4ABC-BAB8-27661EE6C7D3}" srcOrd="0" destOrd="0" presId="urn:microsoft.com/office/officeart/2005/8/layout/hierarchy1"/>
    <dgm:cxn modelId="{0343208D-5F37-4536-9C4D-8B41059370BE}" type="presParOf" srcId="{5B678C25-FA95-4ABC-BAB8-27661EE6C7D3}" destId="{FF65E302-3090-4B5C-A23F-642E75389D88}" srcOrd="0" destOrd="0" presId="urn:microsoft.com/office/officeart/2005/8/layout/hierarchy1"/>
    <dgm:cxn modelId="{CA98ABD3-126E-4D1E-8669-011E2F4FF418}" type="presParOf" srcId="{5B678C25-FA95-4ABC-BAB8-27661EE6C7D3}" destId="{23008A9B-D4AC-4922-AA6D-2DAD8266BE63}" srcOrd="1" destOrd="0" presId="urn:microsoft.com/office/officeart/2005/8/layout/hierarchy1"/>
    <dgm:cxn modelId="{81AC4545-196F-4C71-B299-5362A27E721A}" type="presParOf" srcId="{CB359D2A-8401-4A3B-A7E3-712EF74E84BC}" destId="{137954D5-DB16-4983-9874-CE91E6BD4081}" srcOrd="1" destOrd="0" presId="urn:microsoft.com/office/officeart/2005/8/layout/hierarchy1"/>
    <dgm:cxn modelId="{0C4D4636-8A5D-43E4-A005-6D9780729BEC}" type="presParOf" srcId="{137954D5-DB16-4983-9874-CE91E6BD4081}" destId="{008C7CE0-05B6-4F24-88E3-3E02BED5AC5D}" srcOrd="0" destOrd="0" presId="urn:microsoft.com/office/officeart/2005/8/layout/hierarchy1"/>
    <dgm:cxn modelId="{26C28B48-4498-4EB7-81B9-906470331E07}" type="presParOf" srcId="{137954D5-DB16-4983-9874-CE91E6BD4081}" destId="{DEFEC4A2-CBDE-4B6C-B41A-FC044EB07F9C}" srcOrd="1" destOrd="0" presId="urn:microsoft.com/office/officeart/2005/8/layout/hierarchy1"/>
    <dgm:cxn modelId="{982B4640-8771-42EF-B7BF-F938E4A45AFD}" type="presParOf" srcId="{DEFEC4A2-CBDE-4B6C-B41A-FC044EB07F9C}" destId="{05D76984-0F2D-4D7E-AD19-0583FB97FB3F}" srcOrd="0" destOrd="0" presId="urn:microsoft.com/office/officeart/2005/8/layout/hierarchy1"/>
    <dgm:cxn modelId="{40A4E666-3F7E-4ECC-9502-8029C521781B}" type="presParOf" srcId="{05D76984-0F2D-4D7E-AD19-0583FB97FB3F}" destId="{24907B37-76DF-479A-8169-F3B14C90DE24}" srcOrd="0" destOrd="0" presId="urn:microsoft.com/office/officeart/2005/8/layout/hierarchy1"/>
    <dgm:cxn modelId="{E97B3830-5C29-42F9-B8F1-1357A66E5E0F}" type="presParOf" srcId="{05D76984-0F2D-4D7E-AD19-0583FB97FB3F}" destId="{73E7C4C5-51D3-4F02-A816-804DF12A5569}" srcOrd="1" destOrd="0" presId="urn:microsoft.com/office/officeart/2005/8/layout/hierarchy1"/>
    <dgm:cxn modelId="{A59D9D2A-A9DD-4966-8B32-12EE2B010897}" type="presParOf" srcId="{DEFEC4A2-CBDE-4B6C-B41A-FC044EB07F9C}" destId="{A14AE9D4-3A82-43A8-9042-7C5AF09CAE4F}" srcOrd="1" destOrd="0" presId="urn:microsoft.com/office/officeart/2005/8/layout/hierarchy1"/>
    <dgm:cxn modelId="{B5FF5768-5C92-4C0B-9D8F-14AF6885481B}" type="presParOf" srcId="{A14AE9D4-3A82-43A8-9042-7C5AF09CAE4F}" destId="{1629DB51-19BE-47C1-B862-63FA5E49248A}" srcOrd="0" destOrd="0" presId="urn:microsoft.com/office/officeart/2005/8/layout/hierarchy1"/>
    <dgm:cxn modelId="{A1E0973F-F95D-431F-8603-DE3E5976128F}" type="presParOf" srcId="{A14AE9D4-3A82-43A8-9042-7C5AF09CAE4F}" destId="{5BD2121E-F435-4A2E-BEE8-D2F4381AA679}" srcOrd="1" destOrd="0" presId="urn:microsoft.com/office/officeart/2005/8/layout/hierarchy1"/>
    <dgm:cxn modelId="{17519745-C72F-4F14-86D0-717144BF6546}" type="presParOf" srcId="{5BD2121E-F435-4A2E-BEE8-D2F4381AA679}" destId="{76566BCF-78AE-44F2-B3FB-2E0C854182E6}" srcOrd="0" destOrd="0" presId="urn:microsoft.com/office/officeart/2005/8/layout/hierarchy1"/>
    <dgm:cxn modelId="{6CD2331A-8988-4D34-B046-EFA422B4C688}" type="presParOf" srcId="{76566BCF-78AE-44F2-B3FB-2E0C854182E6}" destId="{B3AACD06-F64B-4395-AF9B-EDDD1B970B68}" srcOrd="0" destOrd="0" presId="urn:microsoft.com/office/officeart/2005/8/layout/hierarchy1"/>
    <dgm:cxn modelId="{9C4A2F4A-8B13-4F25-8834-7BEC2F5521CA}" type="presParOf" srcId="{76566BCF-78AE-44F2-B3FB-2E0C854182E6}" destId="{A3D80605-F2C0-47F4-A32D-927720B3E6BB}" srcOrd="1" destOrd="0" presId="urn:microsoft.com/office/officeart/2005/8/layout/hierarchy1"/>
    <dgm:cxn modelId="{16521A45-068F-4590-82BF-134505DD610C}" type="presParOf" srcId="{5BD2121E-F435-4A2E-BEE8-D2F4381AA679}" destId="{FFA09F14-C75D-47B9-9B1B-7C98A8586595}" srcOrd="1" destOrd="0" presId="urn:microsoft.com/office/officeart/2005/8/layout/hierarchy1"/>
    <dgm:cxn modelId="{B25A5EBE-5115-493F-9110-08BDA7887E8D}" type="presParOf" srcId="{FFA09F14-C75D-47B9-9B1B-7C98A8586595}" destId="{69E9A625-96B0-4E87-9760-E6979E7951C5}" srcOrd="0" destOrd="0" presId="urn:microsoft.com/office/officeart/2005/8/layout/hierarchy1"/>
    <dgm:cxn modelId="{A394B31A-340E-4BFE-B0FC-F8E1B0AD8342}" type="presParOf" srcId="{FFA09F14-C75D-47B9-9B1B-7C98A8586595}" destId="{637118FC-D0A9-4642-976E-005F909475BC}" srcOrd="1" destOrd="0" presId="urn:microsoft.com/office/officeart/2005/8/layout/hierarchy1"/>
    <dgm:cxn modelId="{D8A48BF0-558E-4BF2-BBA6-39B7328A4BD7}" type="presParOf" srcId="{637118FC-D0A9-4642-976E-005F909475BC}" destId="{198A1928-B20E-4462-AC90-FDD7864D63EA}" srcOrd="0" destOrd="0" presId="urn:microsoft.com/office/officeart/2005/8/layout/hierarchy1"/>
    <dgm:cxn modelId="{B8E00290-C14B-4571-A9AD-5B31F12E11F5}" type="presParOf" srcId="{198A1928-B20E-4462-AC90-FDD7864D63EA}" destId="{1362D4B1-D754-4FAD-BF9A-F7C502906C9A}" srcOrd="0" destOrd="0" presId="urn:microsoft.com/office/officeart/2005/8/layout/hierarchy1"/>
    <dgm:cxn modelId="{C2E7A808-D216-4792-8A0E-8AD1BB402856}" type="presParOf" srcId="{198A1928-B20E-4462-AC90-FDD7864D63EA}" destId="{57FF11DD-DFF5-4DFC-8F51-B7EF472BB59D}" srcOrd="1" destOrd="0" presId="urn:microsoft.com/office/officeart/2005/8/layout/hierarchy1"/>
    <dgm:cxn modelId="{111FA813-948F-4535-B74D-78A8936228A5}" type="presParOf" srcId="{637118FC-D0A9-4642-976E-005F909475BC}" destId="{E18B6488-8D73-45CD-9A64-6C87297E5337}" srcOrd="1" destOrd="0" presId="urn:microsoft.com/office/officeart/2005/8/layout/hierarchy1"/>
    <dgm:cxn modelId="{02A4D441-97BF-4A60-A32E-07C7D37723CD}" type="presParOf" srcId="{E18B6488-8D73-45CD-9A64-6C87297E5337}" destId="{648FE730-953E-4960-A398-5929DE441605}" srcOrd="0" destOrd="0" presId="urn:microsoft.com/office/officeart/2005/8/layout/hierarchy1"/>
    <dgm:cxn modelId="{29894F86-478D-4331-96DB-EEB68A094851}" type="presParOf" srcId="{E18B6488-8D73-45CD-9A64-6C87297E5337}" destId="{22B59F74-B45C-4771-A856-010FE63264E5}" srcOrd="1" destOrd="0" presId="urn:microsoft.com/office/officeart/2005/8/layout/hierarchy1"/>
    <dgm:cxn modelId="{AB080F90-873A-4AF3-8CA5-50F2E49C3CDE}" type="presParOf" srcId="{22B59F74-B45C-4771-A856-010FE63264E5}" destId="{08350BB9-EA62-4C8B-8B19-1D2C163043F2}" srcOrd="0" destOrd="0" presId="urn:microsoft.com/office/officeart/2005/8/layout/hierarchy1"/>
    <dgm:cxn modelId="{17331A27-13D9-4541-9B55-729F3EDE03B9}" type="presParOf" srcId="{08350BB9-EA62-4C8B-8B19-1D2C163043F2}" destId="{07641D72-B2BB-4E28-84A4-707301CCE27A}" srcOrd="0" destOrd="0" presId="urn:microsoft.com/office/officeart/2005/8/layout/hierarchy1"/>
    <dgm:cxn modelId="{4B4FC4D0-4E40-4D8E-B0DF-5A441482B4D6}" type="presParOf" srcId="{08350BB9-EA62-4C8B-8B19-1D2C163043F2}" destId="{3564EB70-30C7-4D7E-8398-2513CEDDCC99}" srcOrd="1" destOrd="0" presId="urn:microsoft.com/office/officeart/2005/8/layout/hierarchy1"/>
    <dgm:cxn modelId="{EF1F31DC-EE8C-4DFD-AC1F-A7CCDBE7BBED}" type="presParOf" srcId="{22B59F74-B45C-4771-A856-010FE63264E5}" destId="{267620C0-A443-4DB1-9440-AB4B4740FA35}"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FE730-953E-4960-A398-5929DE441605}">
      <dsp:nvSpPr>
        <dsp:cNvPr id="0" name=""/>
        <dsp:cNvSpPr/>
      </dsp:nvSpPr>
      <dsp:spPr>
        <a:xfrm>
          <a:off x="10111610" y="3652765"/>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E9A625-96B0-4E87-9760-E6979E7951C5}">
      <dsp:nvSpPr>
        <dsp:cNvPr id="0" name=""/>
        <dsp:cNvSpPr/>
      </dsp:nvSpPr>
      <dsp:spPr>
        <a:xfrm>
          <a:off x="10111610" y="2813260"/>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29DB51-19BE-47C1-B862-63FA5E49248A}">
      <dsp:nvSpPr>
        <dsp:cNvPr id="0" name=""/>
        <dsp:cNvSpPr/>
      </dsp:nvSpPr>
      <dsp:spPr>
        <a:xfrm>
          <a:off x="10111610" y="1973755"/>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8C7CE0-05B6-4F24-88E3-3E02BED5AC5D}">
      <dsp:nvSpPr>
        <dsp:cNvPr id="0" name=""/>
        <dsp:cNvSpPr/>
      </dsp:nvSpPr>
      <dsp:spPr>
        <a:xfrm>
          <a:off x="10111610" y="1134250"/>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0D6758-672F-49C4-9C6A-B6871731BB18}">
      <dsp:nvSpPr>
        <dsp:cNvPr id="0" name=""/>
        <dsp:cNvSpPr/>
      </dsp:nvSpPr>
      <dsp:spPr>
        <a:xfrm>
          <a:off x="5713490" y="461586"/>
          <a:ext cx="4443840" cy="211304"/>
        </a:xfrm>
        <a:custGeom>
          <a:avLst/>
          <a:gdLst/>
          <a:ahLst/>
          <a:cxnLst/>
          <a:rect l="0" t="0" r="0" b="0"/>
          <a:pathLst>
            <a:path>
              <a:moveTo>
                <a:pt x="0" y="0"/>
              </a:moveTo>
              <a:lnTo>
                <a:pt x="0" y="143998"/>
              </a:lnTo>
              <a:lnTo>
                <a:pt x="4443840" y="143998"/>
              </a:lnTo>
              <a:lnTo>
                <a:pt x="4443840" y="211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98F83C-1F87-462A-949A-9EF64D1A9B47}">
      <dsp:nvSpPr>
        <dsp:cNvPr id="0" name=""/>
        <dsp:cNvSpPr/>
      </dsp:nvSpPr>
      <dsp:spPr>
        <a:xfrm>
          <a:off x="8249008" y="4839106"/>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8077DD-C956-49B8-9F22-E7768510547C}">
      <dsp:nvSpPr>
        <dsp:cNvPr id="0" name=""/>
        <dsp:cNvSpPr/>
      </dsp:nvSpPr>
      <dsp:spPr>
        <a:xfrm>
          <a:off x="8249008" y="3999601"/>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FBF950-5EF8-4B7D-86E6-B60CA9C2DD5E}">
      <dsp:nvSpPr>
        <dsp:cNvPr id="0" name=""/>
        <dsp:cNvSpPr/>
      </dsp:nvSpPr>
      <dsp:spPr>
        <a:xfrm>
          <a:off x="8249008" y="3160096"/>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70C0C0-C0FA-4067-ACB9-D25057196A81}">
      <dsp:nvSpPr>
        <dsp:cNvPr id="0" name=""/>
        <dsp:cNvSpPr/>
      </dsp:nvSpPr>
      <dsp:spPr>
        <a:xfrm>
          <a:off x="8249008" y="2320591"/>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857CB0-D486-495D-9954-CA4C2D0855F1}">
      <dsp:nvSpPr>
        <dsp:cNvPr id="0" name=""/>
        <dsp:cNvSpPr/>
      </dsp:nvSpPr>
      <dsp:spPr>
        <a:xfrm>
          <a:off x="8249008" y="1481086"/>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1AED94-72FA-4CE7-95F7-A49554A45715}">
      <dsp:nvSpPr>
        <dsp:cNvPr id="0" name=""/>
        <dsp:cNvSpPr/>
      </dsp:nvSpPr>
      <dsp:spPr>
        <a:xfrm>
          <a:off x="5713490" y="461586"/>
          <a:ext cx="2581238" cy="211304"/>
        </a:xfrm>
        <a:custGeom>
          <a:avLst/>
          <a:gdLst/>
          <a:ahLst/>
          <a:cxnLst/>
          <a:rect l="0" t="0" r="0" b="0"/>
          <a:pathLst>
            <a:path>
              <a:moveTo>
                <a:pt x="0" y="0"/>
              </a:moveTo>
              <a:lnTo>
                <a:pt x="0" y="143998"/>
              </a:lnTo>
              <a:lnTo>
                <a:pt x="2581238" y="143998"/>
              </a:lnTo>
              <a:lnTo>
                <a:pt x="2581238" y="211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A913C1-E4E0-4969-8C26-7EB41F258A64}">
      <dsp:nvSpPr>
        <dsp:cNvPr id="0" name=""/>
        <dsp:cNvSpPr/>
      </dsp:nvSpPr>
      <dsp:spPr>
        <a:xfrm>
          <a:off x="6431616" y="3951130"/>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1872E4-AA65-4CF5-9A4E-A08BE96CA056}">
      <dsp:nvSpPr>
        <dsp:cNvPr id="0" name=""/>
        <dsp:cNvSpPr/>
      </dsp:nvSpPr>
      <dsp:spPr>
        <a:xfrm>
          <a:off x="6431616" y="3111625"/>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0A3D75-808E-4886-8E6D-A4A5BE1C9525}">
      <dsp:nvSpPr>
        <dsp:cNvPr id="0" name=""/>
        <dsp:cNvSpPr/>
      </dsp:nvSpPr>
      <dsp:spPr>
        <a:xfrm>
          <a:off x="6431616" y="2272120"/>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77395-BCF0-41AC-B7CB-8C5B4DCA1323}">
      <dsp:nvSpPr>
        <dsp:cNvPr id="0" name=""/>
        <dsp:cNvSpPr/>
      </dsp:nvSpPr>
      <dsp:spPr>
        <a:xfrm>
          <a:off x="6431616" y="1432615"/>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74FD84-7B39-468D-BDFE-DEA7C4D15557}">
      <dsp:nvSpPr>
        <dsp:cNvPr id="0" name=""/>
        <dsp:cNvSpPr/>
      </dsp:nvSpPr>
      <dsp:spPr>
        <a:xfrm>
          <a:off x="5713490" y="461586"/>
          <a:ext cx="763845" cy="211304"/>
        </a:xfrm>
        <a:custGeom>
          <a:avLst/>
          <a:gdLst/>
          <a:ahLst/>
          <a:cxnLst/>
          <a:rect l="0" t="0" r="0" b="0"/>
          <a:pathLst>
            <a:path>
              <a:moveTo>
                <a:pt x="0" y="0"/>
              </a:moveTo>
              <a:lnTo>
                <a:pt x="0" y="143998"/>
              </a:lnTo>
              <a:lnTo>
                <a:pt x="763845" y="143998"/>
              </a:lnTo>
              <a:lnTo>
                <a:pt x="763845" y="211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795F0F-6975-4097-BFA6-77E690D5DDF4}">
      <dsp:nvSpPr>
        <dsp:cNvPr id="0" name=""/>
        <dsp:cNvSpPr/>
      </dsp:nvSpPr>
      <dsp:spPr>
        <a:xfrm>
          <a:off x="4616999" y="4769814"/>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CC7C3D-00EF-4E9B-BDD1-DAC5B94E395B}">
      <dsp:nvSpPr>
        <dsp:cNvPr id="0" name=""/>
        <dsp:cNvSpPr/>
      </dsp:nvSpPr>
      <dsp:spPr>
        <a:xfrm>
          <a:off x="4616999" y="3930309"/>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6BBCC8-B106-4AF0-A961-0823068BEBA7}">
      <dsp:nvSpPr>
        <dsp:cNvPr id="0" name=""/>
        <dsp:cNvSpPr/>
      </dsp:nvSpPr>
      <dsp:spPr>
        <a:xfrm>
          <a:off x="4616999" y="3090804"/>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7DFBDE-01A7-4C00-98B8-2D941BC42CCE}">
      <dsp:nvSpPr>
        <dsp:cNvPr id="0" name=""/>
        <dsp:cNvSpPr/>
      </dsp:nvSpPr>
      <dsp:spPr>
        <a:xfrm>
          <a:off x="4616999" y="2251299"/>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D84DB0-AABB-4A92-8711-3176F53F99CE}">
      <dsp:nvSpPr>
        <dsp:cNvPr id="0" name=""/>
        <dsp:cNvSpPr/>
      </dsp:nvSpPr>
      <dsp:spPr>
        <a:xfrm>
          <a:off x="4616999" y="1422382"/>
          <a:ext cx="91440" cy="200716"/>
        </a:xfrm>
        <a:custGeom>
          <a:avLst/>
          <a:gdLst/>
          <a:ahLst/>
          <a:cxnLst/>
          <a:rect l="0" t="0" r="0" b="0"/>
          <a:pathLst>
            <a:path>
              <a:moveTo>
                <a:pt x="45720" y="0"/>
              </a:moveTo>
              <a:lnTo>
                <a:pt x="45720" y="20071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71BDE9-6531-47F2-A0AD-A51A65F8CB6C}">
      <dsp:nvSpPr>
        <dsp:cNvPr id="0" name=""/>
        <dsp:cNvSpPr/>
      </dsp:nvSpPr>
      <dsp:spPr>
        <a:xfrm>
          <a:off x="4662719" y="461586"/>
          <a:ext cx="1050771" cy="221892"/>
        </a:xfrm>
        <a:custGeom>
          <a:avLst/>
          <a:gdLst/>
          <a:ahLst/>
          <a:cxnLst/>
          <a:rect l="0" t="0" r="0" b="0"/>
          <a:pathLst>
            <a:path>
              <a:moveTo>
                <a:pt x="1050771" y="0"/>
              </a:moveTo>
              <a:lnTo>
                <a:pt x="1050771" y="154586"/>
              </a:lnTo>
              <a:lnTo>
                <a:pt x="0" y="154586"/>
              </a:lnTo>
              <a:lnTo>
                <a:pt x="0" y="2218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5E6139-70A1-4951-9669-C1BBB189AD01}">
      <dsp:nvSpPr>
        <dsp:cNvPr id="0" name=""/>
        <dsp:cNvSpPr/>
      </dsp:nvSpPr>
      <dsp:spPr>
        <a:xfrm>
          <a:off x="2802381" y="4768029"/>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C9AFDD-FAA3-4E38-9F53-622C2D1805A0}">
      <dsp:nvSpPr>
        <dsp:cNvPr id="0" name=""/>
        <dsp:cNvSpPr/>
      </dsp:nvSpPr>
      <dsp:spPr>
        <a:xfrm>
          <a:off x="2802381" y="3928524"/>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CE3097-0BD6-46BC-831C-C227745B16D9}">
      <dsp:nvSpPr>
        <dsp:cNvPr id="0" name=""/>
        <dsp:cNvSpPr/>
      </dsp:nvSpPr>
      <dsp:spPr>
        <a:xfrm>
          <a:off x="2802381" y="3089019"/>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141DB4-9835-48D9-8264-647A34AC96DA}">
      <dsp:nvSpPr>
        <dsp:cNvPr id="0" name=""/>
        <dsp:cNvSpPr/>
      </dsp:nvSpPr>
      <dsp:spPr>
        <a:xfrm>
          <a:off x="2802381" y="2249514"/>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30E006-469F-4DFA-857C-C3EE225E6BAB}">
      <dsp:nvSpPr>
        <dsp:cNvPr id="0" name=""/>
        <dsp:cNvSpPr/>
      </dsp:nvSpPr>
      <dsp:spPr>
        <a:xfrm>
          <a:off x="2802381" y="1410009"/>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22FADC-8CD7-42B0-89C6-9318AD91DA54}">
      <dsp:nvSpPr>
        <dsp:cNvPr id="0" name=""/>
        <dsp:cNvSpPr/>
      </dsp:nvSpPr>
      <dsp:spPr>
        <a:xfrm>
          <a:off x="2848101" y="461586"/>
          <a:ext cx="2865388" cy="211304"/>
        </a:xfrm>
        <a:custGeom>
          <a:avLst/>
          <a:gdLst/>
          <a:ahLst/>
          <a:cxnLst/>
          <a:rect l="0" t="0" r="0" b="0"/>
          <a:pathLst>
            <a:path>
              <a:moveTo>
                <a:pt x="2865388" y="0"/>
              </a:moveTo>
              <a:lnTo>
                <a:pt x="2865388" y="143998"/>
              </a:lnTo>
              <a:lnTo>
                <a:pt x="0" y="143998"/>
              </a:lnTo>
              <a:lnTo>
                <a:pt x="0" y="211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F0A49B-450A-423E-A783-76C095C02AFE}">
      <dsp:nvSpPr>
        <dsp:cNvPr id="0" name=""/>
        <dsp:cNvSpPr/>
      </dsp:nvSpPr>
      <dsp:spPr>
        <a:xfrm>
          <a:off x="1112633" y="4100860"/>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1FC266-7922-4914-BDB8-99CE26909EED}">
      <dsp:nvSpPr>
        <dsp:cNvPr id="0" name=""/>
        <dsp:cNvSpPr/>
      </dsp:nvSpPr>
      <dsp:spPr>
        <a:xfrm>
          <a:off x="1112633" y="3428196"/>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A79DD4-419F-4D2C-966E-BDADB7446302}">
      <dsp:nvSpPr>
        <dsp:cNvPr id="0" name=""/>
        <dsp:cNvSpPr/>
      </dsp:nvSpPr>
      <dsp:spPr>
        <a:xfrm>
          <a:off x="1112633" y="2755532"/>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A616AA-2CB3-4015-BBBE-DE931EF1353F}">
      <dsp:nvSpPr>
        <dsp:cNvPr id="0" name=""/>
        <dsp:cNvSpPr/>
      </dsp:nvSpPr>
      <dsp:spPr>
        <a:xfrm>
          <a:off x="1112633" y="2082868"/>
          <a:ext cx="91440" cy="211304"/>
        </a:xfrm>
        <a:custGeom>
          <a:avLst/>
          <a:gdLst/>
          <a:ahLst/>
          <a:cxnLst/>
          <a:rect l="0" t="0" r="0" b="0"/>
          <a:pathLst>
            <a:path>
              <a:moveTo>
                <a:pt x="45720" y="0"/>
              </a:moveTo>
              <a:lnTo>
                <a:pt x="45720" y="21130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412678-83E1-466F-8F1E-97323B670F86}">
      <dsp:nvSpPr>
        <dsp:cNvPr id="0" name=""/>
        <dsp:cNvSpPr/>
      </dsp:nvSpPr>
      <dsp:spPr>
        <a:xfrm>
          <a:off x="1158353" y="461586"/>
          <a:ext cx="4555136" cy="211304"/>
        </a:xfrm>
        <a:custGeom>
          <a:avLst/>
          <a:gdLst/>
          <a:ahLst/>
          <a:cxnLst/>
          <a:rect l="0" t="0" r="0" b="0"/>
          <a:pathLst>
            <a:path>
              <a:moveTo>
                <a:pt x="4555136" y="0"/>
              </a:moveTo>
              <a:lnTo>
                <a:pt x="4555136" y="143998"/>
              </a:lnTo>
              <a:lnTo>
                <a:pt x="0" y="143998"/>
              </a:lnTo>
              <a:lnTo>
                <a:pt x="0" y="2113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50E658-7E61-4CB7-AC2F-64EC24AD1330}">
      <dsp:nvSpPr>
        <dsp:cNvPr id="0" name=""/>
        <dsp:cNvSpPr/>
      </dsp:nvSpPr>
      <dsp:spPr>
        <a:xfrm>
          <a:off x="4798513" y="227"/>
          <a:ext cx="1829952" cy="461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1CB910-A90C-4EC2-866D-4A65A0D9A661}">
      <dsp:nvSpPr>
        <dsp:cNvPr id="0" name=""/>
        <dsp:cNvSpPr/>
      </dsp:nvSpPr>
      <dsp:spPr>
        <a:xfrm>
          <a:off x="4879241" y="76919"/>
          <a:ext cx="1829952" cy="461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da-DK" sz="1300" b="1" kern="1200" dirty="0"/>
            <a:t>Chefterapeut</a:t>
          </a:r>
        </a:p>
        <a:p>
          <a:pPr marL="0" lvl="0" indent="0" algn="ctr" defTabSz="577850">
            <a:lnSpc>
              <a:spcPct val="90000"/>
            </a:lnSpc>
            <a:spcBef>
              <a:spcPct val="0"/>
            </a:spcBef>
            <a:spcAft>
              <a:spcPct val="35000"/>
            </a:spcAft>
            <a:buNone/>
          </a:pPr>
          <a:r>
            <a:rPr lang="da-DK" sz="1300" b="1" kern="1200" dirty="0"/>
            <a:t>Naja Mark Henriksen</a:t>
          </a:r>
        </a:p>
      </dsp:txBody>
      <dsp:txXfrm>
        <a:off x="4892754" y="90432"/>
        <a:ext cx="1802926" cy="434332"/>
      </dsp:txXfrm>
    </dsp:sp>
    <dsp:sp modelId="{EDED11DA-AB25-4D9C-B14F-62C80BA5CF97}">
      <dsp:nvSpPr>
        <dsp:cNvPr id="0" name=""/>
        <dsp:cNvSpPr/>
      </dsp:nvSpPr>
      <dsp:spPr>
        <a:xfrm>
          <a:off x="456640" y="672891"/>
          <a:ext cx="1403424" cy="140997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DF8C67-96EF-45EC-8D7B-43ABE3219B7C}">
      <dsp:nvSpPr>
        <dsp:cNvPr id="0" name=""/>
        <dsp:cNvSpPr/>
      </dsp:nvSpPr>
      <dsp:spPr>
        <a:xfrm>
          <a:off x="537368" y="749582"/>
          <a:ext cx="1403424" cy="140997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a-DK" sz="1200" b="1" kern="1200" dirty="0"/>
            <a:t>Forsknings-enheden</a:t>
          </a:r>
          <a:endParaRPr lang="da-DK" sz="1000" b="0" kern="1200" dirty="0"/>
        </a:p>
        <a:p>
          <a:pPr marL="0" lvl="0" indent="0" algn="ctr" defTabSz="533400">
            <a:lnSpc>
              <a:spcPct val="90000"/>
            </a:lnSpc>
            <a:spcBef>
              <a:spcPct val="0"/>
            </a:spcBef>
            <a:spcAft>
              <a:spcPct val="35000"/>
            </a:spcAft>
            <a:buNone/>
          </a:pPr>
          <a:r>
            <a:rPr lang="da-DK" sz="1000" b="0" kern="1200" dirty="0"/>
            <a:t>Professor Morten Tange Kristensen</a:t>
          </a:r>
        </a:p>
        <a:p>
          <a:pPr marL="0" lvl="0" indent="0" algn="ctr" defTabSz="533400">
            <a:lnSpc>
              <a:spcPct val="90000"/>
            </a:lnSpc>
            <a:spcBef>
              <a:spcPct val="0"/>
            </a:spcBef>
            <a:spcAft>
              <a:spcPct val="35000"/>
            </a:spcAft>
            <a:buNone/>
          </a:pPr>
          <a:r>
            <a:rPr lang="da-DK" sz="1000" b="0" kern="1200" dirty="0"/>
            <a:t>Professor Peter Magnusson</a:t>
          </a:r>
          <a:endParaRPr lang="da-DK" sz="1200" b="1" kern="1200" dirty="0"/>
        </a:p>
      </dsp:txBody>
      <dsp:txXfrm>
        <a:off x="578473" y="790687"/>
        <a:ext cx="1321214" cy="1327767"/>
      </dsp:txXfrm>
    </dsp:sp>
    <dsp:sp modelId="{413435A9-9DB7-45A7-BE01-722033811647}">
      <dsp:nvSpPr>
        <dsp:cNvPr id="0" name=""/>
        <dsp:cNvSpPr/>
      </dsp:nvSpPr>
      <dsp:spPr>
        <a:xfrm>
          <a:off x="480845" y="2294173"/>
          <a:ext cx="1355014" cy="461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D1D38F-3C55-4894-8F5E-602226248316}">
      <dsp:nvSpPr>
        <dsp:cNvPr id="0" name=""/>
        <dsp:cNvSpPr/>
      </dsp:nvSpPr>
      <dsp:spPr>
        <a:xfrm>
          <a:off x="561573" y="2370865"/>
          <a:ext cx="1355014" cy="461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Seniorforsker/forsker</a:t>
          </a:r>
        </a:p>
      </dsp:txBody>
      <dsp:txXfrm>
        <a:off x="575086" y="2384378"/>
        <a:ext cx="1327988" cy="434332"/>
      </dsp:txXfrm>
    </dsp:sp>
    <dsp:sp modelId="{78100B82-5149-4E38-9010-9215466C86A9}">
      <dsp:nvSpPr>
        <dsp:cNvPr id="0" name=""/>
        <dsp:cNvSpPr/>
      </dsp:nvSpPr>
      <dsp:spPr>
        <a:xfrm>
          <a:off x="480845" y="2966837"/>
          <a:ext cx="1355014" cy="461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9873A3-31EA-46FB-8BDF-626833E2D013}">
      <dsp:nvSpPr>
        <dsp:cNvPr id="0" name=""/>
        <dsp:cNvSpPr/>
      </dsp:nvSpPr>
      <dsp:spPr>
        <a:xfrm>
          <a:off x="561573" y="3043528"/>
          <a:ext cx="1355014" cy="461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a:t>Post. Doc &amp; </a:t>
          </a:r>
        </a:p>
        <a:p>
          <a:pPr marL="0" lvl="0" indent="0" algn="ctr" defTabSz="444500">
            <a:lnSpc>
              <a:spcPct val="90000"/>
            </a:lnSpc>
            <a:spcBef>
              <a:spcPct val="0"/>
            </a:spcBef>
            <a:spcAft>
              <a:spcPct val="35000"/>
            </a:spcAft>
            <a:buNone/>
          </a:pPr>
          <a:r>
            <a:rPr lang="da-DK" sz="1000" kern="1200"/>
            <a:t>Ph</a:t>
          </a:r>
          <a:r>
            <a:rPr lang="da-DK" sz="1000" kern="1200" dirty="0"/>
            <a:t>.d. </a:t>
          </a:r>
          <a:r>
            <a:rPr lang="da-DK" sz="1000" kern="1200"/>
            <a:t>studerende </a:t>
          </a:r>
          <a:endParaRPr lang="da-DK" sz="1000" kern="1200" dirty="0"/>
        </a:p>
      </dsp:txBody>
      <dsp:txXfrm>
        <a:off x="575086" y="3057041"/>
        <a:ext cx="1327988" cy="434332"/>
      </dsp:txXfrm>
    </dsp:sp>
    <dsp:sp modelId="{96FF985F-A4F0-42BA-9251-9B2A4D0F5A03}">
      <dsp:nvSpPr>
        <dsp:cNvPr id="0" name=""/>
        <dsp:cNvSpPr/>
      </dsp:nvSpPr>
      <dsp:spPr>
        <a:xfrm>
          <a:off x="480845" y="3639501"/>
          <a:ext cx="1355014" cy="461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4763CB-F294-4218-BB34-1D39BC00967D}">
      <dsp:nvSpPr>
        <dsp:cNvPr id="0" name=""/>
        <dsp:cNvSpPr/>
      </dsp:nvSpPr>
      <dsp:spPr>
        <a:xfrm>
          <a:off x="561573" y="3716192"/>
          <a:ext cx="1355014" cy="461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a:t>Forsknings- og </a:t>
          </a:r>
        </a:p>
        <a:p>
          <a:pPr marL="0" lvl="0" indent="0" algn="ctr" defTabSz="444500">
            <a:lnSpc>
              <a:spcPct val="90000"/>
            </a:lnSpc>
            <a:spcBef>
              <a:spcPct val="0"/>
            </a:spcBef>
            <a:spcAft>
              <a:spcPct val="35000"/>
            </a:spcAft>
            <a:buNone/>
          </a:pPr>
          <a:r>
            <a:rPr lang="da-DK" sz="1000" kern="1200"/>
            <a:t>Udviklingsterapeuter</a:t>
          </a:r>
          <a:endParaRPr lang="da-DK" sz="1000" kern="1200" dirty="0"/>
        </a:p>
      </dsp:txBody>
      <dsp:txXfrm>
        <a:off x="575086" y="3729705"/>
        <a:ext cx="1327988" cy="434332"/>
      </dsp:txXfrm>
    </dsp:sp>
    <dsp:sp modelId="{D4F3CAD1-0D99-47C6-910F-566A78B1A723}">
      <dsp:nvSpPr>
        <dsp:cNvPr id="0" name=""/>
        <dsp:cNvSpPr/>
      </dsp:nvSpPr>
      <dsp:spPr>
        <a:xfrm>
          <a:off x="491911" y="4312164"/>
          <a:ext cx="1332884" cy="461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5297F-D278-42B4-B15B-481CC91244FA}">
      <dsp:nvSpPr>
        <dsp:cNvPr id="0" name=""/>
        <dsp:cNvSpPr/>
      </dsp:nvSpPr>
      <dsp:spPr>
        <a:xfrm>
          <a:off x="572639" y="4388856"/>
          <a:ext cx="1332884" cy="461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a:t>Forsknings-</a:t>
          </a:r>
        </a:p>
        <a:p>
          <a:pPr marL="0" lvl="0" indent="0" algn="ctr" defTabSz="444500">
            <a:lnSpc>
              <a:spcPct val="90000"/>
            </a:lnSpc>
            <a:spcBef>
              <a:spcPct val="0"/>
            </a:spcBef>
            <a:spcAft>
              <a:spcPct val="35000"/>
            </a:spcAft>
            <a:buNone/>
          </a:pPr>
          <a:r>
            <a:rPr lang="da-DK" sz="1000" kern="1200"/>
            <a:t>assistenter</a:t>
          </a:r>
        </a:p>
      </dsp:txBody>
      <dsp:txXfrm>
        <a:off x="586152" y="4402369"/>
        <a:ext cx="1305858" cy="434332"/>
      </dsp:txXfrm>
    </dsp:sp>
    <dsp:sp modelId="{3E988E45-B656-4BB8-81A2-27FB5A420CB8}">
      <dsp:nvSpPr>
        <dsp:cNvPr id="0" name=""/>
        <dsp:cNvSpPr/>
      </dsp:nvSpPr>
      <dsp:spPr>
        <a:xfrm>
          <a:off x="2035093" y="672891"/>
          <a:ext cx="1626017" cy="73711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EF4542-7355-4EBB-AEBE-4955A47F66D2}">
      <dsp:nvSpPr>
        <dsp:cNvPr id="0" name=""/>
        <dsp:cNvSpPr/>
      </dsp:nvSpPr>
      <dsp:spPr>
        <a:xfrm>
          <a:off x="2115820" y="749582"/>
          <a:ext cx="1626017" cy="7371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endParaRPr lang="da-DK" sz="1100" b="1" kern="1200"/>
        </a:p>
        <a:p>
          <a:pPr marL="0" lvl="0" indent="0" algn="ctr" defTabSz="488950">
            <a:lnSpc>
              <a:spcPct val="90000"/>
            </a:lnSpc>
            <a:spcBef>
              <a:spcPct val="0"/>
            </a:spcBef>
            <a:spcAft>
              <a:spcPct val="35000"/>
            </a:spcAft>
            <a:buNone/>
          </a:pPr>
          <a:r>
            <a:rPr lang="da-DK" sz="1100" b="1" kern="1200"/>
            <a:t>Medicinsk</a:t>
          </a:r>
          <a:r>
            <a:rPr lang="da-DK" sz="1100" b="1" kern="1200" dirty="0"/>
            <a:t>,kirurgisk og </a:t>
          </a:r>
          <a:r>
            <a:rPr lang="da-DK" sz="1100" b="1" kern="1200"/>
            <a:t>geriatrisk område</a:t>
          </a:r>
        </a:p>
        <a:p>
          <a:pPr marL="0" lvl="0" indent="0" algn="ctr" defTabSz="488950">
            <a:lnSpc>
              <a:spcPct val="90000"/>
            </a:lnSpc>
            <a:spcBef>
              <a:spcPct val="0"/>
            </a:spcBef>
            <a:spcAft>
              <a:spcPct val="35000"/>
            </a:spcAft>
            <a:buNone/>
          </a:pPr>
          <a:r>
            <a:rPr lang="da-DK" sz="1000" b="0" kern="1200"/>
            <a:t>Overterapeut Marie</a:t>
          </a:r>
        </a:p>
        <a:p>
          <a:pPr marL="0" lvl="0" indent="0" algn="ctr" defTabSz="488950">
            <a:lnSpc>
              <a:spcPct val="90000"/>
            </a:lnSpc>
            <a:spcBef>
              <a:spcPct val="0"/>
            </a:spcBef>
            <a:spcAft>
              <a:spcPct val="35000"/>
            </a:spcAft>
            <a:buNone/>
          </a:pPr>
          <a:r>
            <a:rPr lang="da-DK" sz="1000" b="0" kern="1200"/>
            <a:t>FOU Tim</a:t>
          </a:r>
        </a:p>
        <a:p>
          <a:pPr marL="0" lvl="0" indent="0" algn="ctr" defTabSz="488950">
            <a:lnSpc>
              <a:spcPct val="90000"/>
            </a:lnSpc>
            <a:spcBef>
              <a:spcPct val="0"/>
            </a:spcBef>
            <a:spcAft>
              <a:spcPct val="35000"/>
            </a:spcAft>
            <a:buNone/>
          </a:pPr>
          <a:endParaRPr lang="da-DK" sz="1000" b="0" kern="1200" dirty="0"/>
        </a:p>
      </dsp:txBody>
      <dsp:txXfrm>
        <a:off x="2137409" y="771171"/>
        <a:ext cx="1582839" cy="693939"/>
      </dsp:txXfrm>
    </dsp:sp>
    <dsp:sp modelId="{4F434AC4-876E-4DFF-ABF1-F7EB84358A99}">
      <dsp:nvSpPr>
        <dsp:cNvPr id="0" name=""/>
        <dsp:cNvSpPr/>
      </dsp:nvSpPr>
      <dsp:spPr>
        <a:xfrm>
          <a:off x="2021521" y="1621314"/>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25160B-7171-4F65-B12C-AE9A7C119730}">
      <dsp:nvSpPr>
        <dsp:cNvPr id="0" name=""/>
        <dsp:cNvSpPr/>
      </dsp:nvSpPr>
      <dsp:spPr>
        <a:xfrm>
          <a:off x="2102248" y="1698005"/>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Geriatri</a:t>
          </a:r>
        </a:p>
        <a:p>
          <a:pPr marL="0" lvl="0" indent="0" algn="ctr" defTabSz="444500">
            <a:lnSpc>
              <a:spcPct val="90000"/>
            </a:lnSpc>
            <a:spcBef>
              <a:spcPct val="0"/>
            </a:spcBef>
            <a:spcAft>
              <a:spcPct val="35000"/>
            </a:spcAft>
            <a:buNone/>
          </a:pPr>
          <a:r>
            <a:rPr lang="da-DK" sz="1000" kern="1200" dirty="0"/>
            <a:t>Ældremodtagelse</a:t>
          </a:r>
        </a:p>
        <a:p>
          <a:pPr marL="0" lvl="0" indent="0" algn="ctr" defTabSz="444500">
            <a:lnSpc>
              <a:spcPct val="90000"/>
            </a:lnSpc>
            <a:spcBef>
              <a:spcPct val="0"/>
            </a:spcBef>
            <a:spcAft>
              <a:spcPct val="35000"/>
            </a:spcAft>
            <a:buNone/>
          </a:pPr>
          <a:r>
            <a:rPr lang="da-DK" sz="1000" kern="1200" dirty="0"/>
            <a:t>Faldklinik</a:t>
          </a:r>
        </a:p>
      </dsp:txBody>
      <dsp:txXfrm>
        <a:off x="2120647" y="1716404"/>
        <a:ext cx="1616363" cy="591402"/>
      </dsp:txXfrm>
    </dsp:sp>
    <dsp:sp modelId="{F986E9A0-E112-427C-818C-3332E1694A50}">
      <dsp:nvSpPr>
        <dsp:cNvPr id="0" name=""/>
        <dsp:cNvSpPr/>
      </dsp:nvSpPr>
      <dsp:spPr>
        <a:xfrm>
          <a:off x="2021521" y="2460819"/>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12751E-64F8-450A-83AF-F0DE18B708D8}">
      <dsp:nvSpPr>
        <dsp:cNvPr id="0" name=""/>
        <dsp:cNvSpPr/>
      </dsp:nvSpPr>
      <dsp:spPr>
        <a:xfrm>
          <a:off x="2102248" y="2537510"/>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Palliation</a:t>
          </a:r>
        </a:p>
        <a:p>
          <a:pPr marL="0" lvl="0" indent="0" algn="ctr" defTabSz="444500">
            <a:lnSpc>
              <a:spcPct val="90000"/>
            </a:lnSpc>
            <a:spcBef>
              <a:spcPct val="0"/>
            </a:spcBef>
            <a:spcAft>
              <a:spcPct val="35000"/>
            </a:spcAft>
            <a:buNone/>
          </a:pPr>
          <a:r>
            <a:rPr lang="da-DK" sz="1000" kern="1200" dirty="0"/>
            <a:t>Hud/sår</a:t>
          </a:r>
        </a:p>
      </dsp:txBody>
      <dsp:txXfrm>
        <a:off x="2120647" y="2555909"/>
        <a:ext cx="1616363" cy="591402"/>
      </dsp:txXfrm>
    </dsp:sp>
    <dsp:sp modelId="{81FE8D3F-6485-4199-9ED6-96B5BBB47A06}">
      <dsp:nvSpPr>
        <dsp:cNvPr id="0" name=""/>
        <dsp:cNvSpPr/>
      </dsp:nvSpPr>
      <dsp:spPr>
        <a:xfrm>
          <a:off x="2021521" y="3300323"/>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7DEDAC-AC7C-4E7D-904D-6D862084FD08}">
      <dsp:nvSpPr>
        <dsp:cNvPr id="0" name=""/>
        <dsp:cNvSpPr/>
      </dsp:nvSpPr>
      <dsp:spPr>
        <a:xfrm>
          <a:off x="2102248" y="3377015"/>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Abdominal kirurgi</a:t>
          </a:r>
        </a:p>
      </dsp:txBody>
      <dsp:txXfrm>
        <a:off x="2120647" y="3395414"/>
        <a:ext cx="1616363" cy="591402"/>
      </dsp:txXfrm>
    </dsp:sp>
    <dsp:sp modelId="{266125B5-48B1-4D7C-928A-997831DDF93A}">
      <dsp:nvSpPr>
        <dsp:cNvPr id="0" name=""/>
        <dsp:cNvSpPr/>
      </dsp:nvSpPr>
      <dsp:spPr>
        <a:xfrm>
          <a:off x="2021521" y="4139828"/>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2D3813-64DD-4343-A6E5-37064A828090}">
      <dsp:nvSpPr>
        <dsp:cNvPr id="0" name=""/>
        <dsp:cNvSpPr/>
      </dsp:nvSpPr>
      <dsp:spPr>
        <a:xfrm>
          <a:off x="2102248" y="4216520"/>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Lever indlagte og rehabilitering</a:t>
          </a:r>
        </a:p>
      </dsp:txBody>
      <dsp:txXfrm>
        <a:off x="2120647" y="4234919"/>
        <a:ext cx="1616363" cy="591402"/>
      </dsp:txXfrm>
    </dsp:sp>
    <dsp:sp modelId="{61B788AD-3134-48F9-A430-BDF2BA1DA220}">
      <dsp:nvSpPr>
        <dsp:cNvPr id="0" name=""/>
        <dsp:cNvSpPr/>
      </dsp:nvSpPr>
      <dsp:spPr>
        <a:xfrm>
          <a:off x="2021521" y="4979333"/>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5143D2-D08E-4778-9B96-06189A3DE85E}">
      <dsp:nvSpPr>
        <dsp:cNvPr id="0" name=""/>
        <dsp:cNvSpPr/>
      </dsp:nvSpPr>
      <dsp:spPr>
        <a:xfrm>
          <a:off x="2102248" y="5056025"/>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Ergoterapi intensiv og fælles intermediært afsnit, hjerte og lunge, akut vurderingsafsnit samt reumatologi</a:t>
          </a:r>
        </a:p>
      </dsp:txBody>
      <dsp:txXfrm>
        <a:off x="2120647" y="5074424"/>
        <a:ext cx="1616363" cy="591402"/>
      </dsp:txXfrm>
    </dsp:sp>
    <dsp:sp modelId="{2782C01C-69E4-49B0-9669-F81EEDEA53C7}">
      <dsp:nvSpPr>
        <dsp:cNvPr id="0" name=""/>
        <dsp:cNvSpPr/>
      </dsp:nvSpPr>
      <dsp:spPr>
        <a:xfrm>
          <a:off x="3849710" y="683479"/>
          <a:ext cx="1626017" cy="7389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7D9242-2773-43D8-B3E7-252543E99E34}">
      <dsp:nvSpPr>
        <dsp:cNvPr id="0" name=""/>
        <dsp:cNvSpPr/>
      </dsp:nvSpPr>
      <dsp:spPr>
        <a:xfrm>
          <a:off x="3930437" y="760171"/>
          <a:ext cx="1626017" cy="7389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533400">
            <a:lnSpc>
              <a:spcPct val="90000"/>
            </a:lnSpc>
            <a:spcBef>
              <a:spcPct val="0"/>
            </a:spcBef>
            <a:spcAft>
              <a:spcPct val="35000"/>
            </a:spcAft>
            <a:buNone/>
          </a:pPr>
          <a:r>
            <a:rPr lang="da-DK" sz="1100" b="1" kern="1200" dirty="0"/>
            <a:t>Ortopædkirurgisk og idrætsmed.område</a:t>
          </a:r>
          <a:endParaRPr lang="da-DK" sz="1000" b="0" kern="1200" dirty="0"/>
        </a:p>
        <a:p>
          <a:pPr marL="0" lvl="0" indent="0" algn="ctr" defTabSz="533400">
            <a:lnSpc>
              <a:spcPct val="90000"/>
            </a:lnSpc>
            <a:spcBef>
              <a:spcPct val="0"/>
            </a:spcBef>
            <a:spcAft>
              <a:spcPct val="35000"/>
            </a:spcAft>
            <a:buNone/>
          </a:pPr>
          <a:r>
            <a:rPr lang="da-DK" sz="1000" b="0" kern="1200"/>
            <a:t>Overterapeut Birgitte</a:t>
          </a:r>
        </a:p>
        <a:p>
          <a:pPr marL="0" lvl="0" indent="0" algn="ctr" defTabSz="533400">
            <a:lnSpc>
              <a:spcPct val="90000"/>
            </a:lnSpc>
            <a:spcBef>
              <a:spcPct val="0"/>
            </a:spcBef>
            <a:spcAft>
              <a:spcPct val="35000"/>
            </a:spcAft>
            <a:buNone/>
          </a:pPr>
          <a:r>
            <a:rPr lang="da-DK" sz="1000" b="0" kern="1200"/>
            <a:t>FOU Theresa</a:t>
          </a:r>
          <a:endParaRPr lang="da-DK" sz="1100" b="1" kern="1200" dirty="0"/>
        </a:p>
      </dsp:txBody>
      <dsp:txXfrm>
        <a:off x="3952079" y="781813"/>
        <a:ext cx="1582733" cy="695619"/>
      </dsp:txXfrm>
    </dsp:sp>
    <dsp:sp modelId="{D8156D0D-0611-4C7E-A9D2-983C8AC927DE}">
      <dsp:nvSpPr>
        <dsp:cNvPr id="0" name=""/>
        <dsp:cNvSpPr/>
      </dsp:nvSpPr>
      <dsp:spPr>
        <a:xfrm>
          <a:off x="3836138" y="1623099"/>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9694D3-FFA2-457B-9A10-D20D3D53D4FA}">
      <dsp:nvSpPr>
        <dsp:cNvPr id="0" name=""/>
        <dsp:cNvSpPr/>
      </dsp:nvSpPr>
      <dsp:spPr>
        <a:xfrm>
          <a:off x="3916865" y="1699790"/>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Akut ortopædkirurgisk traume</a:t>
          </a:r>
        </a:p>
      </dsp:txBody>
      <dsp:txXfrm>
        <a:off x="3935264" y="1718189"/>
        <a:ext cx="1616363" cy="591402"/>
      </dsp:txXfrm>
    </dsp:sp>
    <dsp:sp modelId="{8663C0FF-5908-4C72-8930-3ED0C2B87E0D}">
      <dsp:nvSpPr>
        <dsp:cNvPr id="0" name=""/>
        <dsp:cNvSpPr/>
      </dsp:nvSpPr>
      <dsp:spPr>
        <a:xfrm>
          <a:off x="3836138" y="2462604"/>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460EBB-DD8D-48FE-B17C-5EEA08DE88F8}">
      <dsp:nvSpPr>
        <dsp:cNvPr id="0" name=""/>
        <dsp:cNvSpPr/>
      </dsp:nvSpPr>
      <dsp:spPr>
        <a:xfrm>
          <a:off x="3916865" y="2539295"/>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Ortogeriatri</a:t>
          </a:r>
        </a:p>
      </dsp:txBody>
      <dsp:txXfrm>
        <a:off x="3935264" y="2557694"/>
        <a:ext cx="1616363" cy="591402"/>
      </dsp:txXfrm>
    </dsp:sp>
    <dsp:sp modelId="{DE22C75A-7768-4527-A61C-836BD4E1D8EF}">
      <dsp:nvSpPr>
        <dsp:cNvPr id="0" name=""/>
        <dsp:cNvSpPr/>
      </dsp:nvSpPr>
      <dsp:spPr>
        <a:xfrm>
          <a:off x="3836138" y="3302109"/>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25FCB-F4C2-411E-859C-F1E9B9E3235F}">
      <dsp:nvSpPr>
        <dsp:cNvPr id="0" name=""/>
        <dsp:cNvSpPr/>
      </dsp:nvSpPr>
      <dsp:spPr>
        <a:xfrm>
          <a:off x="3916865" y="3378800"/>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Elektiv og </a:t>
          </a:r>
          <a:r>
            <a:rPr lang="da-DK" sz="1000" kern="1200"/>
            <a:t>sammedags</a:t>
          </a:r>
          <a:r>
            <a:rPr lang="da-DK" sz="1000" kern="1200" dirty="0"/>
            <a:t> kirurgi</a:t>
          </a:r>
        </a:p>
      </dsp:txBody>
      <dsp:txXfrm>
        <a:off x="3935264" y="3397199"/>
        <a:ext cx="1616363" cy="591402"/>
      </dsp:txXfrm>
    </dsp:sp>
    <dsp:sp modelId="{4AECBDF1-E9F1-47F3-9BF9-3592D0A99E38}">
      <dsp:nvSpPr>
        <dsp:cNvPr id="0" name=""/>
        <dsp:cNvSpPr/>
      </dsp:nvSpPr>
      <dsp:spPr>
        <a:xfrm>
          <a:off x="3836138" y="4141614"/>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BFE691-9BEA-497E-AE18-C1659256E1AA}">
      <dsp:nvSpPr>
        <dsp:cNvPr id="0" name=""/>
        <dsp:cNvSpPr/>
      </dsp:nvSpPr>
      <dsp:spPr>
        <a:xfrm>
          <a:off x="3916865" y="4218305"/>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Specialiseret ambulant ortopædkirurgi</a:t>
          </a:r>
        </a:p>
      </dsp:txBody>
      <dsp:txXfrm>
        <a:off x="3935264" y="4236704"/>
        <a:ext cx="1616363" cy="591402"/>
      </dsp:txXfrm>
    </dsp:sp>
    <dsp:sp modelId="{AB25BFB8-517C-4BC1-B947-010105AB205E}">
      <dsp:nvSpPr>
        <dsp:cNvPr id="0" name=""/>
        <dsp:cNvSpPr/>
      </dsp:nvSpPr>
      <dsp:spPr>
        <a:xfrm>
          <a:off x="3836828" y="4981119"/>
          <a:ext cx="1651781" cy="629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841C58-D170-4A9D-AB07-0F932789B547}">
      <dsp:nvSpPr>
        <dsp:cNvPr id="0" name=""/>
        <dsp:cNvSpPr/>
      </dsp:nvSpPr>
      <dsp:spPr>
        <a:xfrm>
          <a:off x="3917556" y="5057810"/>
          <a:ext cx="1651781" cy="6295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Specialiseret ambulant idrætskirurgi</a:t>
          </a:r>
        </a:p>
        <a:p>
          <a:pPr marL="0" lvl="0" indent="0" algn="ctr" defTabSz="444500">
            <a:lnSpc>
              <a:spcPct val="90000"/>
            </a:lnSpc>
            <a:spcBef>
              <a:spcPct val="0"/>
            </a:spcBef>
            <a:spcAft>
              <a:spcPct val="35000"/>
            </a:spcAft>
            <a:buNone/>
          </a:pPr>
          <a:r>
            <a:rPr lang="da-DK" sz="1000" kern="1200" dirty="0"/>
            <a:t>Idrætsmedicin</a:t>
          </a:r>
        </a:p>
      </dsp:txBody>
      <dsp:txXfrm>
        <a:off x="3935996" y="5076250"/>
        <a:ext cx="1614901" cy="592694"/>
      </dsp:txXfrm>
    </dsp:sp>
    <dsp:sp modelId="{27FF714E-878E-4F89-B481-99819818D3F7}">
      <dsp:nvSpPr>
        <dsp:cNvPr id="0" name=""/>
        <dsp:cNvSpPr/>
      </dsp:nvSpPr>
      <dsp:spPr>
        <a:xfrm>
          <a:off x="5695964" y="672891"/>
          <a:ext cx="1562742" cy="7597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A61D8C-AF9A-41E8-853E-6DCE81A0F0EF}">
      <dsp:nvSpPr>
        <dsp:cNvPr id="0" name=""/>
        <dsp:cNvSpPr/>
      </dsp:nvSpPr>
      <dsp:spPr>
        <a:xfrm>
          <a:off x="5776692" y="749582"/>
          <a:ext cx="1562742" cy="75972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da-DK" sz="1100" b="1" kern="1200"/>
        </a:p>
        <a:p>
          <a:pPr marL="0" marR="0" lvl="0" indent="0" algn="ctr" defTabSz="914400" eaLnBrk="1" fontAlgn="auto" latinLnBrk="0" hangingPunct="1">
            <a:lnSpc>
              <a:spcPct val="100000"/>
            </a:lnSpc>
            <a:spcBef>
              <a:spcPct val="0"/>
            </a:spcBef>
            <a:spcAft>
              <a:spcPts val="0"/>
            </a:spcAft>
            <a:buClrTx/>
            <a:buSzTx/>
            <a:buFontTx/>
            <a:buNone/>
            <a:tabLst/>
            <a:defRPr/>
          </a:pPr>
          <a:endParaRPr lang="da-DK" sz="1100" b="1" kern="1200"/>
        </a:p>
        <a:p>
          <a:pPr marL="0" marR="0" lvl="0" indent="0" algn="ctr" defTabSz="914400" eaLnBrk="1" fontAlgn="auto" latinLnBrk="0" hangingPunct="1">
            <a:lnSpc>
              <a:spcPct val="100000"/>
            </a:lnSpc>
            <a:spcBef>
              <a:spcPct val="0"/>
            </a:spcBef>
            <a:spcAft>
              <a:spcPts val="0"/>
            </a:spcAft>
            <a:buClrTx/>
            <a:buSzTx/>
            <a:buFontTx/>
            <a:buNone/>
            <a:tabLst/>
            <a:defRPr/>
          </a:pPr>
          <a:r>
            <a:rPr lang="da-DK" sz="1100" b="1" kern="1200"/>
            <a:t>Neurologisk område</a:t>
          </a:r>
        </a:p>
        <a:p>
          <a:pPr marL="0" lvl="0" algn="ctr" defTabSz="533400">
            <a:lnSpc>
              <a:spcPct val="90000"/>
            </a:lnSpc>
            <a:spcBef>
              <a:spcPct val="0"/>
            </a:spcBef>
            <a:spcAft>
              <a:spcPct val="35000"/>
            </a:spcAft>
            <a:buNone/>
          </a:pPr>
          <a:r>
            <a:rPr lang="da-DK" sz="1000" b="0" kern="1200"/>
            <a:t>Overterapeut Camilla</a:t>
          </a:r>
        </a:p>
        <a:p>
          <a:pPr marL="0" lvl="0" algn="ctr" defTabSz="533400">
            <a:lnSpc>
              <a:spcPct val="90000"/>
            </a:lnSpc>
            <a:spcBef>
              <a:spcPct val="0"/>
            </a:spcBef>
            <a:spcAft>
              <a:spcPct val="35000"/>
            </a:spcAft>
            <a:buNone/>
          </a:pPr>
          <a:r>
            <a:rPr lang="da-DK" sz="1000" b="0" kern="1200"/>
            <a:t>FOU Deniz</a:t>
          </a:r>
        </a:p>
        <a:p>
          <a:pPr marL="0" lvl="0" algn="ctr" defTabSz="533400">
            <a:lnSpc>
              <a:spcPct val="90000"/>
            </a:lnSpc>
            <a:spcBef>
              <a:spcPct val="0"/>
            </a:spcBef>
            <a:spcAft>
              <a:spcPct val="35000"/>
            </a:spcAft>
            <a:buNone/>
          </a:pPr>
          <a:endParaRPr lang="da-DK" sz="1000" b="0" kern="1200"/>
        </a:p>
      </dsp:txBody>
      <dsp:txXfrm>
        <a:off x="5798944" y="771834"/>
        <a:ext cx="1518238" cy="715220"/>
      </dsp:txXfrm>
    </dsp:sp>
    <dsp:sp modelId="{23FD466E-DA55-44A0-9EA3-A0D38090764A}">
      <dsp:nvSpPr>
        <dsp:cNvPr id="0" name=""/>
        <dsp:cNvSpPr/>
      </dsp:nvSpPr>
      <dsp:spPr>
        <a:xfrm>
          <a:off x="5650755" y="1643920"/>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C3C7C4-2CBD-4DE0-95E2-9C0B2C5DC67D}">
      <dsp:nvSpPr>
        <dsp:cNvPr id="0" name=""/>
        <dsp:cNvSpPr/>
      </dsp:nvSpPr>
      <dsp:spPr>
        <a:xfrm>
          <a:off x="5731482" y="1720612"/>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Akut neurologi</a:t>
          </a:r>
        </a:p>
      </dsp:txBody>
      <dsp:txXfrm>
        <a:off x="5749881" y="1739011"/>
        <a:ext cx="1616363" cy="591402"/>
      </dsp:txXfrm>
    </dsp:sp>
    <dsp:sp modelId="{9CE22F9D-6135-406E-AD54-A61E255D2FEA}">
      <dsp:nvSpPr>
        <dsp:cNvPr id="0" name=""/>
        <dsp:cNvSpPr/>
      </dsp:nvSpPr>
      <dsp:spPr>
        <a:xfrm>
          <a:off x="5650755" y="2483425"/>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A32071-FB36-4095-9F4E-C87551696416}">
      <dsp:nvSpPr>
        <dsp:cNvPr id="0" name=""/>
        <dsp:cNvSpPr/>
      </dsp:nvSpPr>
      <dsp:spPr>
        <a:xfrm>
          <a:off x="5731482" y="2560116"/>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Almen neurologi – indlagte og ambulant</a:t>
          </a:r>
        </a:p>
      </dsp:txBody>
      <dsp:txXfrm>
        <a:off x="5749881" y="2578515"/>
        <a:ext cx="1616363" cy="591402"/>
      </dsp:txXfrm>
    </dsp:sp>
    <dsp:sp modelId="{4151FA17-8030-42DA-8347-D8B4F7F56A6F}">
      <dsp:nvSpPr>
        <dsp:cNvPr id="0" name=""/>
        <dsp:cNvSpPr/>
      </dsp:nvSpPr>
      <dsp:spPr>
        <a:xfrm>
          <a:off x="5650755" y="3322930"/>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F04639-15FA-42C5-8886-A080D0261AFF}">
      <dsp:nvSpPr>
        <dsp:cNvPr id="0" name=""/>
        <dsp:cNvSpPr/>
      </dsp:nvSpPr>
      <dsp:spPr>
        <a:xfrm>
          <a:off x="5731482" y="3399621"/>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Apopleksi - rehabilitering</a:t>
          </a:r>
        </a:p>
      </dsp:txBody>
      <dsp:txXfrm>
        <a:off x="5749881" y="3418020"/>
        <a:ext cx="1616363" cy="591402"/>
      </dsp:txXfrm>
    </dsp:sp>
    <dsp:sp modelId="{C42BB478-E333-441B-A391-47EF939C1B0C}">
      <dsp:nvSpPr>
        <dsp:cNvPr id="0" name=""/>
        <dsp:cNvSpPr/>
      </dsp:nvSpPr>
      <dsp:spPr>
        <a:xfrm>
          <a:off x="5650755" y="4162435"/>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FBDFFB-005B-44E1-A804-23FAA4312DDB}">
      <dsp:nvSpPr>
        <dsp:cNvPr id="0" name=""/>
        <dsp:cNvSpPr/>
      </dsp:nvSpPr>
      <dsp:spPr>
        <a:xfrm>
          <a:off x="5731482" y="4239126"/>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Højt specialiseret rehab – funktionelle lidelser</a:t>
          </a:r>
        </a:p>
      </dsp:txBody>
      <dsp:txXfrm>
        <a:off x="5749881" y="4257525"/>
        <a:ext cx="1616363" cy="591402"/>
      </dsp:txXfrm>
    </dsp:sp>
    <dsp:sp modelId="{621425C6-2675-4655-B07A-7F5AEFEAAFEC}">
      <dsp:nvSpPr>
        <dsp:cNvPr id="0" name=""/>
        <dsp:cNvSpPr/>
      </dsp:nvSpPr>
      <dsp:spPr>
        <a:xfrm>
          <a:off x="7420162" y="672891"/>
          <a:ext cx="1749131" cy="8081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B3D56B-47EF-4111-96D0-B7E61756F735}">
      <dsp:nvSpPr>
        <dsp:cNvPr id="0" name=""/>
        <dsp:cNvSpPr/>
      </dsp:nvSpPr>
      <dsp:spPr>
        <a:xfrm>
          <a:off x="7500890" y="749582"/>
          <a:ext cx="1749131" cy="80819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a-DK" sz="1100" b="1" kern="1200" dirty="0"/>
            <a:t>Akut-medicinsk område</a:t>
          </a:r>
        </a:p>
        <a:p>
          <a:pPr marL="0" lvl="0" algn="ctr" defTabSz="533400">
            <a:lnSpc>
              <a:spcPct val="90000"/>
            </a:lnSpc>
            <a:spcBef>
              <a:spcPct val="0"/>
            </a:spcBef>
            <a:spcAft>
              <a:spcPct val="35000"/>
            </a:spcAft>
            <a:buNone/>
          </a:pPr>
          <a:r>
            <a:rPr lang="da-DK" sz="1000" b="0" kern="1200"/>
            <a:t>Overterapeut Sofie</a:t>
          </a:r>
        </a:p>
        <a:p>
          <a:pPr marL="0" lvl="0" algn="ctr" defTabSz="533400">
            <a:lnSpc>
              <a:spcPct val="90000"/>
            </a:lnSpc>
            <a:spcBef>
              <a:spcPct val="0"/>
            </a:spcBef>
            <a:spcAft>
              <a:spcPct val="35000"/>
            </a:spcAft>
            <a:buNone/>
          </a:pPr>
          <a:r>
            <a:rPr lang="da-DK" sz="1000" b="0" kern="1200"/>
            <a:t>FOU Adrian</a:t>
          </a:r>
          <a:endParaRPr lang="da-DK" sz="1000" b="0" kern="1200" dirty="0"/>
        </a:p>
      </dsp:txBody>
      <dsp:txXfrm>
        <a:off x="7524561" y="773253"/>
        <a:ext cx="1701789" cy="760852"/>
      </dsp:txXfrm>
    </dsp:sp>
    <dsp:sp modelId="{A17942A9-DAFE-4093-877D-F1A4388E2BFA}">
      <dsp:nvSpPr>
        <dsp:cNvPr id="0" name=""/>
        <dsp:cNvSpPr/>
      </dsp:nvSpPr>
      <dsp:spPr>
        <a:xfrm>
          <a:off x="7468147" y="1692391"/>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CDB15A-3BF8-4D2A-9F89-D32F26F9D358}">
      <dsp:nvSpPr>
        <dsp:cNvPr id="0" name=""/>
        <dsp:cNvSpPr/>
      </dsp:nvSpPr>
      <dsp:spPr>
        <a:xfrm>
          <a:off x="7548875" y="1769082"/>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Hjerte – indlagte og rehabilitering</a:t>
          </a:r>
        </a:p>
      </dsp:txBody>
      <dsp:txXfrm>
        <a:off x="7567274" y="1787481"/>
        <a:ext cx="1616363" cy="591402"/>
      </dsp:txXfrm>
    </dsp:sp>
    <dsp:sp modelId="{FFACAAB5-FB0B-416E-A87E-E933A76BFD29}">
      <dsp:nvSpPr>
        <dsp:cNvPr id="0" name=""/>
        <dsp:cNvSpPr/>
      </dsp:nvSpPr>
      <dsp:spPr>
        <a:xfrm>
          <a:off x="7468147" y="2531896"/>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D8F51-18BF-4C41-A5ED-1A46BC26C957}">
      <dsp:nvSpPr>
        <dsp:cNvPr id="0" name=""/>
        <dsp:cNvSpPr/>
      </dsp:nvSpPr>
      <dsp:spPr>
        <a:xfrm>
          <a:off x="7548875" y="2608587"/>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Lunge – indlagte og KOL - rehabilitering</a:t>
          </a:r>
        </a:p>
      </dsp:txBody>
      <dsp:txXfrm>
        <a:off x="7567274" y="2626986"/>
        <a:ext cx="1616363" cy="591402"/>
      </dsp:txXfrm>
    </dsp:sp>
    <dsp:sp modelId="{A12A7A6B-94E8-458E-8E40-AA0DFE980E2F}">
      <dsp:nvSpPr>
        <dsp:cNvPr id="0" name=""/>
        <dsp:cNvSpPr/>
      </dsp:nvSpPr>
      <dsp:spPr>
        <a:xfrm>
          <a:off x="7468147" y="3371400"/>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67CA0D-AF87-4186-B127-5233FDE4CDCD}">
      <dsp:nvSpPr>
        <dsp:cNvPr id="0" name=""/>
        <dsp:cNvSpPr/>
      </dsp:nvSpPr>
      <dsp:spPr>
        <a:xfrm>
          <a:off x="7548875" y="3448092"/>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Intensiv og fælles intermediært afsnit</a:t>
          </a:r>
        </a:p>
        <a:p>
          <a:pPr marL="0" lvl="0" indent="0" algn="ctr" defTabSz="444500">
            <a:lnSpc>
              <a:spcPct val="90000"/>
            </a:lnSpc>
            <a:spcBef>
              <a:spcPct val="0"/>
            </a:spcBef>
            <a:spcAft>
              <a:spcPct val="35000"/>
            </a:spcAft>
            <a:buNone/>
          </a:pPr>
          <a:r>
            <a:rPr lang="da-DK" sz="1000" kern="1200" dirty="0"/>
            <a:t>Endokrinologi</a:t>
          </a:r>
        </a:p>
      </dsp:txBody>
      <dsp:txXfrm>
        <a:off x="7567274" y="3466491"/>
        <a:ext cx="1616363" cy="591402"/>
      </dsp:txXfrm>
    </dsp:sp>
    <dsp:sp modelId="{BD11C30A-E6E3-40DC-8489-D4AB1E191373}">
      <dsp:nvSpPr>
        <dsp:cNvPr id="0" name=""/>
        <dsp:cNvSpPr/>
      </dsp:nvSpPr>
      <dsp:spPr>
        <a:xfrm>
          <a:off x="7468147" y="4210905"/>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4C689F-041D-4C03-9798-C8FCD4F1FE2B}">
      <dsp:nvSpPr>
        <dsp:cNvPr id="0" name=""/>
        <dsp:cNvSpPr/>
      </dsp:nvSpPr>
      <dsp:spPr>
        <a:xfrm>
          <a:off x="7548875" y="4287597"/>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Fælles akutmodtagelse</a:t>
          </a:r>
        </a:p>
      </dsp:txBody>
      <dsp:txXfrm>
        <a:off x="7567274" y="4305996"/>
        <a:ext cx="1616363" cy="591402"/>
      </dsp:txXfrm>
    </dsp:sp>
    <dsp:sp modelId="{40609006-2D9B-4121-9FB7-392729BEA55E}">
      <dsp:nvSpPr>
        <dsp:cNvPr id="0" name=""/>
        <dsp:cNvSpPr/>
      </dsp:nvSpPr>
      <dsp:spPr>
        <a:xfrm>
          <a:off x="7468837" y="5050410"/>
          <a:ext cx="1651781" cy="629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3837A-0466-4D2E-A338-749B40A76C27}">
      <dsp:nvSpPr>
        <dsp:cNvPr id="0" name=""/>
        <dsp:cNvSpPr/>
      </dsp:nvSpPr>
      <dsp:spPr>
        <a:xfrm>
          <a:off x="7549565" y="5127102"/>
          <a:ext cx="1651781" cy="6295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Ryg – ambulant(ultimo 2024)</a:t>
          </a:r>
        </a:p>
      </dsp:txBody>
      <dsp:txXfrm>
        <a:off x="7568005" y="5145542"/>
        <a:ext cx="1614901" cy="592694"/>
      </dsp:txXfrm>
    </dsp:sp>
    <dsp:sp modelId="{FF65E302-3090-4B5C-A23F-642E75389D88}">
      <dsp:nvSpPr>
        <dsp:cNvPr id="0" name=""/>
        <dsp:cNvSpPr/>
      </dsp:nvSpPr>
      <dsp:spPr>
        <a:xfrm>
          <a:off x="9344321" y="672891"/>
          <a:ext cx="1626017" cy="461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008A9B-D4AC-4922-AA6D-2DAD8266BE63}">
      <dsp:nvSpPr>
        <dsp:cNvPr id="0" name=""/>
        <dsp:cNvSpPr/>
      </dsp:nvSpPr>
      <dsp:spPr>
        <a:xfrm>
          <a:off x="9425049" y="749582"/>
          <a:ext cx="1626017" cy="461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a-DK" sz="1100" b="1" kern="1200" dirty="0"/>
            <a:t>Stabsområde</a:t>
          </a:r>
        </a:p>
        <a:p>
          <a:pPr marL="0" lvl="0" algn="ctr" defTabSz="533400">
            <a:lnSpc>
              <a:spcPct val="90000"/>
            </a:lnSpc>
            <a:spcBef>
              <a:spcPct val="0"/>
            </a:spcBef>
            <a:spcAft>
              <a:spcPct val="35000"/>
            </a:spcAft>
            <a:buNone/>
          </a:pPr>
          <a:r>
            <a:rPr lang="da-DK" sz="1000" b="0" kern="1200" dirty="0"/>
            <a:t>Overterapeut Mette</a:t>
          </a:r>
        </a:p>
      </dsp:txBody>
      <dsp:txXfrm>
        <a:off x="9438562" y="763095"/>
        <a:ext cx="1598991" cy="434332"/>
      </dsp:txXfrm>
    </dsp:sp>
    <dsp:sp modelId="{24907B37-76DF-479A-8169-F3B14C90DE24}">
      <dsp:nvSpPr>
        <dsp:cNvPr id="0" name=""/>
        <dsp:cNvSpPr/>
      </dsp:nvSpPr>
      <dsp:spPr>
        <a:xfrm>
          <a:off x="9330749" y="1345555"/>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E7C4C5-51D3-4F02-A816-804DF12A5569}">
      <dsp:nvSpPr>
        <dsp:cNvPr id="0" name=""/>
        <dsp:cNvSpPr/>
      </dsp:nvSpPr>
      <dsp:spPr>
        <a:xfrm>
          <a:off x="9411477" y="1422246"/>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Klinisk undervisning</a:t>
          </a:r>
        </a:p>
      </dsp:txBody>
      <dsp:txXfrm>
        <a:off x="9429876" y="1440645"/>
        <a:ext cx="1616363" cy="591402"/>
      </dsp:txXfrm>
    </dsp:sp>
    <dsp:sp modelId="{B3AACD06-F64B-4395-AF9B-EDDD1B970B68}">
      <dsp:nvSpPr>
        <dsp:cNvPr id="0" name=""/>
        <dsp:cNvSpPr/>
      </dsp:nvSpPr>
      <dsp:spPr>
        <a:xfrm>
          <a:off x="9330749" y="2185060"/>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D80605-F2C0-47F4-A32D-927720B3E6BB}">
      <dsp:nvSpPr>
        <dsp:cNvPr id="0" name=""/>
        <dsp:cNvSpPr/>
      </dsp:nvSpPr>
      <dsp:spPr>
        <a:xfrm>
          <a:off x="9411477" y="2261751"/>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Personalefysioterapeut</a:t>
          </a:r>
        </a:p>
      </dsp:txBody>
      <dsp:txXfrm>
        <a:off x="9429876" y="2280150"/>
        <a:ext cx="1616363" cy="591402"/>
      </dsp:txXfrm>
    </dsp:sp>
    <dsp:sp modelId="{1362D4B1-D754-4FAD-BF9A-F7C502906C9A}">
      <dsp:nvSpPr>
        <dsp:cNvPr id="0" name=""/>
        <dsp:cNvSpPr/>
      </dsp:nvSpPr>
      <dsp:spPr>
        <a:xfrm>
          <a:off x="9330749" y="3024565"/>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F11DD-DFF5-4DFC-8F51-B7EF472BB59D}">
      <dsp:nvSpPr>
        <dsp:cNvPr id="0" name=""/>
        <dsp:cNvSpPr/>
      </dsp:nvSpPr>
      <dsp:spPr>
        <a:xfrm>
          <a:off x="9411477" y="3101256"/>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Reception og sekretariat</a:t>
          </a:r>
        </a:p>
      </dsp:txBody>
      <dsp:txXfrm>
        <a:off x="9429876" y="3119655"/>
        <a:ext cx="1616363" cy="591402"/>
      </dsp:txXfrm>
    </dsp:sp>
    <dsp:sp modelId="{07641D72-B2BB-4E28-84A4-707301CCE27A}">
      <dsp:nvSpPr>
        <dsp:cNvPr id="0" name=""/>
        <dsp:cNvSpPr/>
      </dsp:nvSpPr>
      <dsp:spPr>
        <a:xfrm>
          <a:off x="9330749" y="3864070"/>
          <a:ext cx="1653161" cy="6282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64EB70-30C7-4D7E-8398-2513CEDDCC99}">
      <dsp:nvSpPr>
        <dsp:cNvPr id="0" name=""/>
        <dsp:cNvSpPr/>
      </dsp:nvSpPr>
      <dsp:spPr>
        <a:xfrm>
          <a:off x="9411477" y="3940761"/>
          <a:ext cx="1653161" cy="6282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da-DK" sz="1000" kern="1200" dirty="0"/>
            <a:t>Arbejdsmiljø og forflytning</a:t>
          </a:r>
        </a:p>
      </dsp:txBody>
      <dsp:txXfrm>
        <a:off x="9429876" y="3959160"/>
        <a:ext cx="1616363" cy="5914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2AABE8-F79E-05DA-CDF7-2D60ACE3A2E6}"/>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A7407472-280E-B389-8B8F-4560D293DE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5E8F3CEF-1B78-7526-446E-6C6C5103B04B}"/>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5" name="Pladsholder til sidefod 4">
            <a:extLst>
              <a:ext uri="{FF2B5EF4-FFF2-40B4-BE49-F238E27FC236}">
                <a16:creationId xmlns:a16="http://schemas.microsoft.com/office/drawing/2014/main" id="{B9DCF0A4-C5E1-B9DB-FF81-B140422188D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70BD05C-D322-1FFD-FF36-FA6E77E66A73}"/>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1148426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341BF2-1B3B-8E4C-C1EF-19EA2A1388AA}"/>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230DA7CA-02E1-F89A-97D5-88B69CCF8BB5}"/>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7DC5DB8-24E3-CC1A-A320-C2DAAB878682}"/>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5" name="Pladsholder til sidefod 4">
            <a:extLst>
              <a:ext uri="{FF2B5EF4-FFF2-40B4-BE49-F238E27FC236}">
                <a16:creationId xmlns:a16="http://schemas.microsoft.com/office/drawing/2014/main" id="{E8005F69-734D-F423-5B7C-4667CECC92A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E4FE20F-0458-DF16-2193-CA32E45802C5}"/>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1896826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FCF3349-F97A-298A-6FEB-4FF7F8392E2B}"/>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608C859A-686B-6DA1-0E12-9D513FE33B41}"/>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F4072CD-330D-FFB9-A290-77DC54A0132A}"/>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5" name="Pladsholder til sidefod 4">
            <a:extLst>
              <a:ext uri="{FF2B5EF4-FFF2-40B4-BE49-F238E27FC236}">
                <a16:creationId xmlns:a16="http://schemas.microsoft.com/office/drawing/2014/main" id="{6F8969CC-5574-2002-EB9C-AD7BE186A35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858FA2D-9B22-25A6-B573-EC7B76896DF0}"/>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2449915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Èn tekstspalte">
    <p:spTree>
      <p:nvGrpSpPr>
        <p:cNvPr id="1" name=""/>
        <p:cNvGrpSpPr/>
        <p:nvPr/>
      </p:nvGrpSpPr>
      <p:grpSpPr>
        <a:xfrm>
          <a:off x="0" y="0"/>
          <a:ext cx="0" cy="0"/>
          <a:chOff x="0" y="0"/>
          <a:chExt cx="0" cy="0"/>
        </a:xfrm>
      </p:grpSpPr>
      <p:sp>
        <p:nvSpPr>
          <p:cNvPr id="11" name="Titel 1"/>
          <p:cNvSpPr>
            <a:spLocks noGrp="1"/>
          </p:cNvSpPr>
          <p:nvPr>
            <p:ph type="title" hasCustomPrompt="1"/>
          </p:nvPr>
        </p:nvSpPr>
        <p:spPr>
          <a:xfrm>
            <a:off x="1367391" y="872716"/>
            <a:ext cx="10137524" cy="828000"/>
          </a:xfrm>
        </p:spPr>
        <p:txBody>
          <a:bodyPr/>
          <a:lstStyle>
            <a:lvl1pPr>
              <a:defRPr/>
            </a:lvl1pPr>
          </a:lstStyle>
          <a:p>
            <a:r>
              <a:rPr lang="da-DK" dirty="0"/>
              <a:t>Overskrift 28pt i max. to linjer </a:t>
            </a:r>
            <a:br>
              <a:rPr lang="da-DK" dirty="0"/>
            </a:br>
            <a:r>
              <a:rPr lang="da-DK" dirty="0"/>
              <a:t>teksten vokser opad</a:t>
            </a:r>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sp>
        <p:nvSpPr>
          <p:cNvPr id="3" name="Pladsholder til indhold 2"/>
          <p:cNvSpPr>
            <a:spLocks noGrp="1"/>
          </p:cNvSpPr>
          <p:nvPr>
            <p:ph sz="quarter" idx="13" hasCustomPrompt="1"/>
          </p:nvPr>
        </p:nvSpPr>
        <p:spPr>
          <a:xfrm>
            <a:off x="1367999" y="1989139"/>
            <a:ext cx="10136614" cy="349885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a:p>
            <a:pPr lvl="5"/>
            <a:r>
              <a:rPr lang="da-DK" dirty="0"/>
              <a:t>6</a:t>
            </a:r>
          </a:p>
          <a:p>
            <a:pPr lvl="6"/>
            <a:r>
              <a:rPr lang="da-DK" dirty="0"/>
              <a:t>7</a:t>
            </a:r>
          </a:p>
          <a:p>
            <a:pPr lvl="7"/>
            <a:r>
              <a:rPr lang="da-DK" dirty="0"/>
              <a:t>8</a:t>
            </a:r>
          </a:p>
          <a:p>
            <a:pPr lvl="8"/>
            <a:r>
              <a:rPr lang="da-DK" dirty="0"/>
              <a:t>9</a:t>
            </a:r>
          </a:p>
        </p:txBody>
      </p:sp>
      <p:sp>
        <p:nvSpPr>
          <p:cNvPr id="5" name="text" descr="{&quot;templafy&quot;:{&quot;id&quot;:&quot;f2c4443e-17a6-45c8-88a9-9cee3fbf0ec0&quot;}}" title="UserProfile.Office.Virksomhed_{{DocumentLanguage}}">
            <a:extLst>
              <a:ext uri="{FF2B5EF4-FFF2-40B4-BE49-F238E27FC236}">
                <a16:creationId xmlns:a16="http://schemas.microsoft.com/office/drawing/2014/main" id="{591555D6-BB2E-43A6-8859-28C59425DBF4}"/>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Bispebjerg og Frederiksberg Hospital</a:t>
            </a:r>
          </a:p>
        </p:txBody>
      </p:sp>
      <p:sp>
        <p:nvSpPr>
          <p:cNvPr id="7" name="text" descr="{&quot;templafy&quot;:{&quot;id&quot;:&quot;20fe5da8-479d-4a19-b4d7-68516186d9e4&quot;}}" title="UserProfile.CenterFreeText">
            <a:extLst>
              <a:ext uri="{FF2B5EF4-FFF2-40B4-BE49-F238E27FC236}">
                <a16:creationId xmlns:a16="http://schemas.microsoft.com/office/drawing/2014/main" id="{E53FC353-2F0F-4922-821A-1A51D53892CD}"/>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en-GB" sz="1400" dirty="0"/>
              <a:t>Fysio- og Ergoterapiafdelingen</a:t>
            </a:r>
          </a:p>
        </p:txBody>
      </p:sp>
      <p:sp>
        <p:nvSpPr>
          <p:cNvPr id="8" name="text" descr="{&quot;templafy&quot;:{&quot;id&quot;:&quot;a144aac9-a375-4bd9-b01b-cbe8a208c1a0&quot;}}" hidden="1" title="UserProfile.Centers.Center_{{DocumentLanguage}}">
            <a:extLst>
              <a:ext uri="{FF2B5EF4-FFF2-40B4-BE49-F238E27FC236}">
                <a16:creationId xmlns:a16="http://schemas.microsoft.com/office/drawing/2014/main" id="{867010F9-A7D3-4A5E-BC65-021A3528870A}"/>
              </a:ext>
            </a:extLst>
          </p:cNvPr>
          <p:cNvSpPr txBox="1">
            <a:spLocks/>
          </p:cNvSpPr>
          <p:nvPr userDrawn="1"/>
        </p:nvSpPr>
        <p:spPr>
          <a:xfrm>
            <a:off x="1366838" y="378000"/>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9" name="text" descr="{&quot;templafy&quot;:{&quot;id&quot;:&quot;927ade7e-e686-4467-8bf5-1d44559141ef&quot;}}" title="Form.PresentationTitle">
            <a:extLst>
              <a:ext uri="{FF2B5EF4-FFF2-40B4-BE49-F238E27FC236}">
                <a16:creationId xmlns:a16="http://schemas.microsoft.com/office/drawing/2014/main" id="{53BDA2D0-B22F-42B1-A4C9-3F000756EB91}"/>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1641396369" name="image" descr="{&quot;templafy&quot;:{&quot;id&quot;:&quot;3866fb9e-15f9-43d6-b60c-7b98c06a8150&quot;}}"/>
          <p:cNvPicPr>
            <a:picLocks noChangeAspect="1"/>
          </p:cNvPicPr>
          <p:nvPr/>
        </p:nvPicPr>
        <p:blipFill>
          <a:blip r:embed="rId2"/>
          <a:stretch>
            <a:fillRect/>
          </a:stretch>
        </p:blipFill>
        <p:spPr>
          <a:xfrm>
            <a:off x="0" y="6174000"/>
            <a:ext cx="684000" cy="684000"/>
          </a:xfrm>
          <a:prstGeom prst="rect">
            <a:avLst/>
          </a:prstGeom>
        </p:spPr>
      </p:pic>
      <p:pic>
        <p:nvPicPr>
          <p:cNvPr id="1727856519" name="image" descr="{&quot;templafy&quot;:{&quot;id&quot;:&quot;c9743f2f-b2f6-4979-b241-99c5a375494b&quot;}}"/>
          <p:cNvPicPr>
            <a:picLocks noChangeAspect="1"/>
          </p:cNvPicPr>
          <p:nvPr/>
        </p:nvPicPr>
        <p:blipFill>
          <a:blip r:embed="rId3"/>
          <a:stretch>
            <a:fillRect/>
          </a:stretch>
        </p:blipFill>
        <p:spPr>
          <a:xfrm>
            <a:off x="457200" y="5718575"/>
            <a:ext cx="687600" cy="687600"/>
          </a:xfrm>
          <a:prstGeom prst="rect">
            <a:avLst/>
          </a:prstGeom>
        </p:spPr>
      </p:pic>
      <p:pic>
        <p:nvPicPr>
          <p:cNvPr id="17" name="Region">
            <a:extLst>
              <a:ext uri="{FF2B5EF4-FFF2-40B4-BE49-F238E27FC236}">
                <a16:creationId xmlns:a16="http://schemas.microsoft.com/office/drawing/2014/main" id="{30058ECB-B484-48BD-9049-4B17351B1E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270441024" name="image" descr="{&quot;templafy&quot;:{&quot;id&quot;:&quot;91849e02-0fd3-42e5-9dd3-866131cb1389&quot;}}"/>
          <p:cNvPicPr>
            <a:picLocks noChangeAspect="1"/>
          </p:cNvPicPr>
          <p:nvPr/>
        </p:nvPicPr>
        <p:blipFill>
          <a:blip r:embed="rId5"/>
          <a:stretch>
            <a:fillRect/>
          </a:stretch>
        </p:blipFill>
        <p:spPr>
          <a:xfrm>
            <a:off x="5773324" y="6314400"/>
            <a:ext cx="1324800" cy="421200"/>
          </a:xfrm>
          <a:prstGeom prst="rect">
            <a:avLst/>
          </a:prstGeom>
        </p:spPr>
      </p:pic>
      <p:pic>
        <p:nvPicPr>
          <p:cNvPr id="510184508" name="image" descr="{&quot;templafy&quot;:{&quot;id&quot;:&quot;ab2f5762-9c6b-41e7-b798-8e76053b331e&quot;}}"/>
          <p:cNvPicPr>
            <a:picLocks noChangeAspect="1"/>
          </p:cNvPicPr>
          <p:nvPr/>
        </p:nvPicPr>
        <p:blipFill>
          <a:blip r:embed="rId5"/>
          <a:stretch>
            <a:fillRect/>
          </a:stretch>
        </p:blipFill>
        <p:spPr>
          <a:xfrm>
            <a:off x="11069013" y="872704"/>
            <a:ext cx="871200" cy="900000"/>
          </a:xfrm>
          <a:prstGeom prst="rect">
            <a:avLst/>
          </a:prstGeom>
        </p:spPr>
      </p:pic>
      <p:pic>
        <p:nvPicPr>
          <p:cNvPr id="2100594029" name="image" descr="{&quot;templafy&quot;:{&quot;id&quot;:&quot;ab427425-fc50-4936-a898-fdac33045ada&quot;}}"/>
          <p:cNvPicPr>
            <a:picLocks noChangeAspect="1"/>
          </p:cNvPicPr>
          <p:nvPr/>
        </p:nvPicPr>
        <p:blipFill>
          <a:blip r:embed="rId5"/>
          <a:stretch>
            <a:fillRect/>
          </a:stretch>
        </p:blipFill>
        <p:spPr>
          <a:xfrm>
            <a:off x="11069013" y="260648"/>
            <a:ext cx="871200" cy="900000"/>
          </a:xfrm>
          <a:prstGeom prst="rect">
            <a:avLst/>
          </a:prstGeom>
        </p:spPr>
      </p:pic>
      <p:sp>
        <p:nvSpPr>
          <p:cNvPr id="22" name="text" descr="{&quot;templafy&quot;:{&quot;id&quot;:&quot;e3e14105-95bc-4242-9269-549d52710fd4&quot;}}" title="UserProfile.Name">
            <a:extLst>
              <a:ext uri="{FF2B5EF4-FFF2-40B4-BE49-F238E27FC236}">
                <a16:creationId xmlns:a16="http://schemas.microsoft.com/office/drawing/2014/main" id="{2436B9E0-97E8-428C-B474-A1B8FBC4D037}"/>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23" name="text" descr="{&quot;templafy&quot;:{&quot;id&quot;:&quot;b1397a06-15b8-48dc-b706-b165dd52cb7e&quot;}}" hidden="1" title="Form.Manuel_dato">
            <a:extLst>
              <a:ext uri="{FF2B5EF4-FFF2-40B4-BE49-F238E27FC236}">
                <a16:creationId xmlns:a16="http://schemas.microsoft.com/office/drawing/2014/main" id="{D852104B-31C3-45BB-B8A2-2EFD81BDA39E}"/>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703892379" name="image" descr="{&quot;templafy&quot;:{&quot;id&quot;:&quot;44c412f5-9645-4526-8d03-54b2ae12efa0&quot;}}"/>
          <p:cNvPicPr>
            <a:picLocks noChangeAspect="1"/>
          </p:cNvPicPr>
          <p:nvPr/>
        </p:nvPicPr>
        <p:blipFill>
          <a:blip r:embed="rId5"/>
          <a:stretch>
            <a:fillRect/>
          </a:stretch>
        </p:blipFill>
        <p:spPr>
          <a:xfrm>
            <a:off x="9957600" y="97200"/>
            <a:ext cx="2178000" cy="684000"/>
          </a:xfrm>
          <a:prstGeom prst="rect">
            <a:avLst/>
          </a:prstGeom>
        </p:spPr>
      </p:pic>
    </p:spTree>
    <p:extLst>
      <p:ext uri="{BB962C8B-B14F-4D97-AF65-F5344CB8AC3E}">
        <p14:creationId xmlns:p14="http://schemas.microsoft.com/office/powerpoint/2010/main" val="2419760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6941CF-C66B-ED50-B7A2-039B3F5823EC}"/>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DBC75BC1-16E9-8901-0328-93A5CA36E18B}"/>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1CE80ED-FAD2-9207-E7D0-839001EA32B5}"/>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5" name="Pladsholder til sidefod 4">
            <a:extLst>
              <a:ext uri="{FF2B5EF4-FFF2-40B4-BE49-F238E27FC236}">
                <a16:creationId xmlns:a16="http://schemas.microsoft.com/office/drawing/2014/main" id="{062562DA-0E0C-4D1E-6699-7E3D59D929F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C336881-177D-8B43-4195-07CD2EDEACF2}"/>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3052285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EA8696-A272-AD88-EF6A-7F20142C359D}"/>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22DA8328-F907-73B5-322A-4953F952D6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5CCD4EA5-FFFC-9098-23FB-85E9463D23BB}"/>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5" name="Pladsholder til sidefod 4">
            <a:extLst>
              <a:ext uri="{FF2B5EF4-FFF2-40B4-BE49-F238E27FC236}">
                <a16:creationId xmlns:a16="http://schemas.microsoft.com/office/drawing/2014/main" id="{ED8DFA47-C15C-D8AB-344F-F8CB797F5ECF}"/>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B656321-F47F-DCC5-E043-7C3246057E38}"/>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2188944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36B783-619F-B6A3-474C-3CA8443B8231}"/>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45656B4-875B-D310-54DC-529B83499035}"/>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8BDF09A3-E176-510F-8A7A-888833832D0F}"/>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0AF19DB-9DA5-C63D-C992-001262470F53}"/>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6" name="Pladsholder til sidefod 5">
            <a:extLst>
              <a:ext uri="{FF2B5EF4-FFF2-40B4-BE49-F238E27FC236}">
                <a16:creationId xmlns:a16="http://schemas.microsoft.com/office/drawing/2014/main" id="{B57DC8FB-13DA-EA40-EB25-7CA461E44BE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92DA815-52AA-5F1E-9C07-4C76C738BAB5}"/>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70223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C9AE78-DC4D-BECF-1503-2CBB1007E317}"/>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E28BE53-869B-7A52-9B13-C49CC07A90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2C159C31-4D4B-3F74-3BF1-5DC214726004}"/>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638A25A8-DF94-0A65-A6E5-68C58C67E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7DE9A0A5-AE66-3FC0-B6E3-523E2F19279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6B5DC0B2-3755-6DEF-5D80-DEC6F8439456}"/>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8" name="Pladsholder til sidefod 7">
            <a:extLst>
              <a:ext uri="{FF2B5EF4-FFF2-40B4-BE49-F238E27FC236}">
                <a16:creationId xmlns:a16="http://schemas.microsoft.com/office/drawing/2014/main" id="{D2B94064-1770-149E-B511-831986645BBE}"/>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9B83356-7B7A-32A0-8CD4-E8D2FE7B337F}"/>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2910298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30228F-F1BE-1915-44B7-334AF44CAA07}"/>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05F68F8A-738C-B5A0-9CBF-45AB350F62B3}"/>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4" name="Pladsholder til sidefod 3">
            <a:extLst>
              <a:ext uri="{FF2B5EF4-FFF2-40B4-BE49-F238E27FC236}">
                <a16:creationId xmlns:a16="http://schemas.microsoft.com/office/drawing/2014/main" id="{6B1AC466-DA36-BED5-DC31-B34A58D86E5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7B252A3C-4870-07D2-5ED5-20BC8D365BA5}"/>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332257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FD88E5F8-93EC-B257-152E-98D01F2D9E2C}"/>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3" name="Pladsholder til sidefod 2">
            <a:extLst>
              <a:ext uri="{FF2B5EF4-FFF2-40B4-BE49-F238E27FC236}">
                <a16:creationId xmlns:a16="http://schemas.microsoft.com/office/drawing/2014/main" id="{E38A72E1-409B-1F18-EA57-9D056A99CF0F}"/>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A0BC1CB-7A52-0091-BA82-148E2E3715F1}"/>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671565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35377-B739-0EA7-79E0-17726DA892A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922ED6FA-AACB-C14A-999E-16EF264150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2D417D9-C693-D1E3-C04C-58DE68461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4D20A4A8-7333-4E92-0391-8CAF47A6D33B}"/>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6" name="Pladsholder til sidefod 5">
            <a:extLst>
              <a:ext uri="{FF2B5EF4-FFF2-40B4-BE49-F238E27FC236}">
                <a16:creationId xmlns:a16="http://schemas.microsoft.com/office/drawing/2014/main" id="{79D7C102-E3D6-2E7A-975D-7A3FAA6D931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2CD615D-170B-A9E5-9B71-E18313C8CC13}"/>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2350359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7D6B1D-8E94-7450-CF41-E97DFE68E28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174207F-1F14-991B-EBC1-32EC8BEA34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1789423-E38F-95B1-456D-5DC511C2A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F7BCA98-EC82-8131-F6CD-89D23DF0F73A}"/>
              </a:ext>
            </a:extLst>
          </p:cNvPr>
          <p:cNvSpPr>
            <a:spLocks noGrp="1"/>
          </p:cNvSpPr>
          <p:nvPr>
            <p:ph type="dt" sz="half" idx="10"/>
          </p:nvPr>
        </p:nvSpPr>
        <p:spPr/>
        <p:txBody>
          <a:bodyPr/>
          <a:lstStyle/>
          <a:p>
            <a:fld id="{9AAA2689-8379-48A6-B088-B0061C353ACD}" type="datetimeFigureOut">
              <a:rPr lang="da-DK" smtClean="0"/>
              <a:t>28-08-2024</a:t>
            </a:fld>
            <a:endParaRPr lang="da-DK"/>
          </a:p>
        </p:txBody>
      </p:sp>
      <p:sp>
        <p:nvSpPr>
          <p:cNvPr id="6" name="Pladsholder til sidefod 5">
            <a:extLst>
              <a:ext uri="{FF2B5EF4-FFF2-40B4-BE49-F238E27FC236}">
                <a16:creationId xmlns:a16="http://schemas.microsoft.com/office/drawing/2014/main" id="{97CAA4A3-06CC-317F-DCBB-9A26C24E77D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53254CF-BEFA-C0C1-1C58-1EE86EB2636D}"/>
              </a:ext>
            </a:extLst>
          </p:cNvPr>
          <p:cNvSpPr>
            <a:spLocks noGrp="1"/>
          </p:cNvSpPr>
          <p:nvPr>
            <p:ph type="sldNum" sz="quarter" idx="12"/>
          </p:nvPr>
        </p:nvSpPr>
        <p:spPr/>
        <p:txBody>
          <a:bodyPr/>
          <a:lstStyle/>
          <a:p>
            <a:fld id="{2D9AF19C-B1A0-48F6-8811-72F87DA6DBC3}" type="slidenum">
              <a:rPr lang="da-DK" smtClean="0"/>
              <a:t>‹nr.›</a:t>
            </a:fld>
            <a:endParaRPr lang="da-DK"/>
          </a:p>
        </p:txBody>
      </p:sp>
    </p:spTree>
    <p:extLst>
      <p:ext uri="{BB962C8B-B14F-4D97-AF65-F5344CB8AC3E}">
        <p14:creationId xmlns:p14="http://schemas.microsoft.com/office/powerpoint/2010/main" val="3819283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57CA88EB-5590-4373-84DB-B5D646FD21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596DCF4A-E3B3-5136-E0AF-F9E8E5A45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675E313-F263-F838-F800-70B7262D36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A2689-8379-48A6-B088-B0061C353ACD}" type="datetimeFigureOut">
              <a:rPr lang="da-DK" smtClean="0"/>
              <a:t>28-08-2024</a:t>
            </a:fld>
            <a:endParaRPr lang="da-DK"/>
          </a:p>
        </p:txBody>
      </p:sp>
      <p:sp>
        <p:nvSpPr>
          <p:cNvPr id="5" name="Pladsholder til sidefod 4">
            <a:extLst>
              <a:ext uri="{FF2B5EF4-FFF2-40B4-BE49-F238E27FC236}">
                <a16:creationId xmlns:a16="http://schemas.microsoft.com/office/drawing/2014/main" id="{77F6DA7E-9E74-9387-907D-76199BBD4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389744FA-5356-EFDC-60CD-A98D9825E1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9AF19C-B1A0-48F6-8811-72F87DA6DBC3}" type="slidenum">
              <a:rPr lang="da-DK" smtClean="0"/>
              <a:t>‹nr.›</a:t>
            </a:fld>
            <a:endParaRPr lang="da-DK"/>
          </a:p>
        </p:txBody>
      </p:sp>
    </p:spTree>
    <p:extLst>
      <p:ext uri="{BB962C8B-B14F-4D97-AF65-F5344CB8AC3E}">
        <p14:creationId xmlns:p14="http://schemas.microsoft.com/office/powerpoint/2010/main" val="1070585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12.xml"/><Relationship Id="rId7" Type="http://schemas.openxmlformats.org/officeDocument/2006/relationships/diagramColors" Target="../diagrams/colors1.xml"/><Relationship Id="rId2" Type="http://schemas.openxmlformats.org/officeDocument/2006/relationships/customXml" Target="../../customXml/item3.xml"/><Relationship Id="rId1" Type="http://schemas.openxmlformats.org/officeDocument/2006/relationships/customXml" Target="../../customXml/item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BC37E7-D694-45AB-9E94-E061835A34F0}"/>
              </a:ext>
            </a:extLst>
          </p:cNvPr>
          <p:cNvSpPr>
            <a:spLocks noGrp="1"/>
          </p:cNvSpPr>
          <p:nvPr>
            <p:ph type="title"/>
          </p:nvPr>
        </p:nvSpPr>
        <p:spPr>
          <a:xfrm>
            <a:off x="9336360" y="47351"/>
            <a:ext cx="2664296" cy="433056"/>
          </a:xfrm>
          <a:solidFill>
            <a:schemeClr val="bg2"/>
          </a:solidFill>
          <a:ln w="57150" cap="rnd">
            <a:solidFill>
              <a:schemeClr val="accent1">
                <a:hueOff val="0"/>
                <a:satOff val="0"/>
                <a:lumOff val="0"/>
                <a:alpha val="92000"/>
              </a:schemeClr>
            </a:solidFill>
          </a:ln>
        </p:spPr>
        <p:txBody>
          <a:bodyPr/>
          <a:lstStyle/>
          <a:p>
            <a:r>
              <a:rPr lang="da-DK" sz="1800" dirty="0"/>
              <a:t>Områder og specialer</a:t>
            </a:r>
          </a:p>
        </p:txBody>
      </p:sp>
      <p:sp>
        <p:nvSpPr>
          <p:cNvPr id="3" name="Pladsholder til slidenummer 2">
            <a:extLst>
              <a:ext uri="{FF2B5EF4-FFF2-40B4-BE49-F238E27FC236}">
                <a16:creationId xmlns:a16="http://schemas.microsoft.com/office/drawing/2014/main" id="{CF65C90F-DB32-41E2-99F1-CBB2EDAAC46B}"/>
              </a:ext>
            </a:extLst>
          </p:cNvPr>
          <p:cNvSpPr>
            <a:spLocks noGrp="1"/>
          </p:cNvSpPr>
          <p:nvPr>
            <p:ph type="sldNum" sz="quarter" idx="12"/>
          </p:nvPr>
        </p:nvSpPr>
        <p:spPr>
          <a:xfrm>
            <a:off x="11520045" y="6644379"/>
            <a:ext cx="687386" cy="180000"/>
          </a:xfrm>
        </p:spPr>
        <p:txBody>
          <a:bodyPr/>
          <a:lstStyle/>
          <a:p>
            <a:fld id="{667EC89C-17A0-4E64-A6D2-B825673CEEDF}" type="slidenum">
              <a:rPr lang="da-DK" sz="1100" smtClean="0"/>
              <a:t>1</a:t>
            </a:fld>
            <a:endParaRPr lang="da-DK" sz="1100" dirty="0"/>
          </a:p>
        </p:txBody>
      </p:sp>
      <p:graphicFrame>
        <p:nvGraphicFramePr>
          <p:cNvPr id="8" name="Pladsholder til indhold 7">
            <a:extLst>
              <a:ext uri="{FF2B5EF4-FFF2-40B4-BE49-F238E27FC236}">
                <a16:creationId xmlns:a16="http://schemas.microsoft.com/office/drawing/2014/main" id="{3B8D7A10-E41C-CE7E-BF9F-AC22359FF77E}"/>
              </a:ext>
            </a:extLst>
          </p:cNvPr>
          <p:cNvGraphicFramePr>
            <a:graphicFrameLocks noGrp="1"/>
          </p:cNvGraphicFramePr>
          <p:nvPr>
            <p:ph sz="quarter" idx="13"/>
            <p:extLst>
              <p:ext uri="{D42A27DB-BD31-4B8C-83A1-F6EECF244321}">
                <p14:modId xmlns:p14="http://schemas.microsoft.com/office/powerpoint/2010/main" val="2571882114"/>
              </p:ext>
            </p:extLst>
          </p:nvPr>
        </p:nvGraphicFramePr>
        <p:xfrm>
          <a:off x="623392" y="408399"/>
          <a:ext cx="11521280" cy="57569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custData r:id="rId1"/>
      <p:custData r:id="rId2"/>
    </p:custDataLst>
    <p:extLst>
      <p:ext uri="{BB962C8B-B14F-4D97-AF65-F5344CB8AC3E}">
        <p14:creationId xmlns:p14="http://schemas.microsoft.com/office/powerpoint/2010/main" val="267780032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item1.xml><?xml version="1.0" encoding="utf-8"?>
<TemplafySlideFormConfiguration><![CDATA[{"formFields":[],"formDataEntries":[]}]]></TemplafySlideFormConfiguration>
</file>

<file path=customXml/item2.xml><?xml version="1.0" encoding="utf-8"?>
<TemplafySlideTemplateConfiguration><![CDATA[{"documentContentValidatorConfiguration":{"enableDocumentContentValidator":false,"documentContentValidatorVersion":0},"elementsMetadata":[],"slideId":"637110650348665569","enableDocumentContentUpdater":true,"version":"1.3"}]]></TemplafySlideTemplateConfiguration>
</file>

<file path=customXml/item3.xml><?xml version="1.0" encoding="utf-8"?>
<TemplafySlideFormConfiguration><![CDATA[{"formFields":[],"formDataEntries":[]}]]></TemplafySlideFormConfiguration>
</file>

<file path=customXml/item4.xml><?xml version="1.0" encoding="utf-8"?>
<TemplafySlideTemplateConfiguration><![CDATA[{"documentContentValidatorConfiguration":{"enableDocumentContentValidator":false,"documentContentValidatorVersion":0},"elementsMetadata":[],"slideId":"637110650348665569","enableDocumentContentUpdater":true,"version":"1.3"}]]></TemplafySlideTemplateConfiguration>
</file>

<file path=customXml/item5.xml><?xml version="1.0" encoding="utf-8"?>
<ct:contentTypeSchema xmlns:ct="http://schemas.microsoft.com/office/2006/metadata/contentType" xmlns:ma="http://schemas.microsoft.com/office/2006/metadata/properties/metaAttributes" ct:_="" ma:_="" ma:contentTypeName="Dokument" ma:contentTypeID="0x01010038CED1394549624AAFD4A0D6817D8957" ma:contentTypeVersion="10" ma:contentTypeDescription="Opret et nyt dokument." ma:contentTypeScope="" ma:versionID="efa3fdcf40a3ed5851e9754c70277aa8">
  <xsd:schema xmlns:xsd="http://www.w3.org/2001/XMLSchema" xmlns:xs="http://www.w3.org/2001/XMLSchema" xmlns:p="http://schemas.microsoft.com/office/2006/metadata/properties" xmlns:ns1="http://schemas.microsoft.com/sharepoint/v3" xmlns:ns2="366bff4a-5faf-4db2-9d2e-7a355cd37463" xmlns:ns3="http://schemas.microsoft.com/sharepoint/v3/fields" xmlns:ns4="9f7b3110-ed40-4cc8-b2f1-81e26c44a2dd" targetNamespace="http://schemas.microsoft.com/office/2006/metadata/properties" ma:root="true" ma:fieldsID="b3930249077417feda7b513a0caa9b77" ns1:_="" ns2:_="" ns3:_="" ns4:_="">
    <xsd:import namespace="http://schemas.microsoft.com/sharepoint/v3"/>
    <xsd:import namespace="366bff4a-5faf-4db2-9d2e-7a355cd37463"/>
    <xsd:import namespace="http://schemas.microsoft.com/sharepoint/v3/fields"/>
    <xsd:import namespace="9f7b3110-ed40-4cc8-b2f1-81e26c44a2dd"/>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2:m28b146797cf4628914f9b73bbbb76cf" minOccurs="0"/>
                <xsd:element ref="ns2:TaxCatchAll" minOccurs="0"/>
                <xsd:element ref="ns2:dbc5aed9fb72446faa8a7d9fac56a59b" minOccurs="0"/>
                <xsd:element ref="ns2:kc74b372b3334699b4e72520c476ed78" minOccurs="0"/>
                <xsd:element ref="ns3:wic_System_Copyright" minOccurs="0"/>
                <xsd:element ref="ns4:RightsOfUse2"/>
                <xsd:element ref="ns2:Samtykkenummer" minOccurs="0"/>
                <xsd:element ref="ns2:Samtykkenummer_x0020__x0028_EKSTRA_x0020_FELT_x0029_" minOccurs="0"/>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2"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6bff4a-5faf-4db2-9d2e-7a355cd37463"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m28b146797cf4628914f9b73bbbb76cf" ma:index="14" nillable="true" ma:taxonomy="true" ma:internalName="m28b146797cf4628914f9b73bbbb76cf" ma:taxonomyFieldName="taggedtags" ma:displayName="Emneord" ma:fieldId="{628b1467-97cf-4628-914f-9b73bbbb76cf}"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5" nillable="true" ma:displayName="Taxonomy Catch All Column" ma:description="" ma:hidden="true" ma:list="{85bc408b-bbcb-4789-9287-591f1b990725}" ma:internalName="TaxCatchAll" ma:showField="CatchAllData" ma:web="366bff4a-5faf-4db2-9d2e-7a355cd37463">
      <xsd:complexType>
        <xsd:complexContent>
          <xsd:extension base="dms:MultiChoiceLookup">
            <xsd:sequence>
              <xsd:element name="Value" type="dms:Lookup" maxOccurs="unbounded" minOccurs="0" nillable="true"/>
            </xsd:sequence>
          </xsd:extension>
        </xsd:complexContent>
      </xsd:complexType>
    </xsd:element>
    <xsd:element name="dbc5aed9fb72446faa8a7d9fac56a59b" ma:index="17" nillable="true" ma:taxonomy="true" ma:internalName="dbc5aed9fb72446faa8a7d9fac56a59b" ma:taxonomyFieldName="division" ma:displayName="Virksomhed" ma:fieldId="{dbc5aed9-fb72-446f-aa8a-7d9fac56a59b}"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kc74b372b3334699b4e72520c476ed78" ma:index="19" nillable="true" ma:taxonomy="true" ma:internalName="kc74b372b3334699b4e72520c476ed78" ma:taxonomyFieldName="unit" ma:displayName="Enhed" ma:fieldId="{4c74b372-b333-4699-b4e7-2520c476ed78}" ma:sspId="b335dc01-0bcb-4bbd-8ab2-2c7581a3c65b" ma:termSetId="b8e18aba-abaa-48d4-b0c3-8c4aae54e1fc" ma:anchorId="983585d0-069c-4cd6-a6d1-bde4fc8e1433" ma:open="true" ma:isKeyword="false">
      <xsd:complexType>
        <xsd:sequence>
          <xsd:element ref="pc:Terms" minOccurs="0" maxOccurs="1"/>
        </xsd:sequence>
      </xsd:complexType>
    </xsd:element>
    <xsd:element name="Samtykkenummer" ma:index="22"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23"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0"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7b3110-ed40-4cc8-b2f1-81e26c44a2dd" elementFormDefault="qualified">
    <xsd:import namespace="http://schemas.microsoft.com/office/2006/documentManagement/types"/>
    <xsd:import namespace="http://schemas.microsoft.com/office/infopath/2007/PartnerControls"/>
    <xsd:element name="RightsOfUse2" ma:index="21"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7.xml><?xml version="1.0" encoding="utf-8"?>
<?mso-contentType ?>
<FormTemplates xmlns="http://schemas.microsoft.com/sharepoint/v3/contenttype/forms">
  <Display>DocumentLibraryForm</Display>
  <Edit>DocumentLibraryForm</Edit>
  <New>DocumentLibraryForm</New>
</FormTemplates>
</file>

<file path=customXml/item8.xml><?xml version="1.0" encoding="utf-8"?>
<p:properties xmlns:p="http://schemas.microsoft.com/office/2006/metadata/properties" xmlns:xsi="http://www.w3.org/2001/XMLSchema-instance" xmlns:pc="http://schemas.microsoft.com/office/infopath/2007/PartnerControls">
  <documentManagement>
    <RightsOfUse2 xmlns="9f7b3110-ed40-4cc8-b2f1-81e26c44a2dd">Fri afbenyttelse</RightsOfUse2>
    <kc74b372b3334699b4e72520c476ed78 xmlns="366bff4a-5faf-4db2-9d2e-7a355cd37463">
      <Terms xmlns="http://schemas.microsoft.com/office/infopath/2007/PartnerControls"/>
    </kc74b372b3334699b4e72520c476ed78>
    <TaxCatchAll xmlns="366bff4a-5faf-4db2-9d2e-7a355cd37463"/>
    <dbc5aed9fb72446faa8a7d9fac56a59b xmlns="366bff4a-5faf-4db2-9d2e-7a355cd37463">
      <Terms xmlns="http://schemas.microsoft.com/office/infopath/2007/PartnerControls"/>
    </dbc5aed9fb72446faa8a7d9fac56a59b>
    <Samtykkenummer_x0020__x0028_EKSTRA_x0020_FELT_x0029_ xmlns="366bff4a-5faf-4db2-9d2e-7a355cd37463" xsi:nil="true"/>
    <m28b146797cf4628914f9b73bbbb76cf xmlns="366bff4a-5faf-4db2-9d2e-7a355cd37463">
      <Terms xmlns="http://schemas.microsoft.com/office/infopath/2007/PartnerControls"/>
    </m28b146797cf4628914f9b73bbbb76cf>
    <PublishingExpirationDate xmlns="http://schemas.microsoft.com/sharepoint/v3" xsi:nil="true"/>
    <PublishingStartDate xmlns="http://schemas.microsoft.com/sharepoint/v3" xsi:nil="true"/>
    <Samtykkenummer xmlns="366bff4a-5faf-4db2-9d2e-7a355cd37463" xsi:nil="true"/>
    <wic_System_Copyright xmlns="http://schemas.microsoft.com/sharepoint/v3/fields" xsi:nil="true"/>
    <_dlc_DocId xmlns="366bff4a-5faf-4db2-9d2e-7a355cd37463">HBISPHOS-1026736917-7</_dlc_DocId>
    <_dlc_DocIdUrl xmlns="366bff4a-5faf-4db2-9d2e-7a355cd37463">
      <Url>https://www.bispebjerghospital.dk/afdelinger-og-klinikker/fysio-og-ergoterapiafdelingen/Fysioogergoterapiafdelingensomarbejdsplads/Omafdelingen/_layouts/15/DocIdRedir.aspx?ID=HBISPHOS-1026736917-7</Url>
      <Description>HBISPHOS-1026736917-7</Description>
    </_dlc_DocIdUrl>
    <Dokumenttype xmlns="366bff4a-5faf-4db2-9d2e-7a355cd37463" xsi:nil="true"/>
    <Yderligere_x0020_information xmlns="366bff4a-5faf-4db2-9d2e-7a355cd37463" xsi:nil="true"/>
    <Sidst_x0020_opdateret xmlns="366bff4a-5faf-4db2-9d2e-7a355cd37463" xsi:nil="true"/>
  </documentManagement>
</p:properties>
</file>

<file path=customXml/itemProps1.xml><?xml version="1.0" encoding="utf-8"?>
<ds:datastoreItem xmlns:ds="http://schemas.openxmlformats.org/officeDocument/2006/customXml" ds:itemID="{5DFC8546-DDC8-489F-B7A8-6D524B97984E}">
  <ds:schemaRefs/>
</ds:datastoreItem>
</file>

<file path=customXml/itemProps2.xml><?xml version="1.0" encoding="utf-8"?>
<ds:datastoreItem xmlns:ds="http://schemas.openxmlformats.org/officeDocument/2006/customXml" ds:itemID="{1D7E9E62-33BB-4D1B-A60A-11F6213652CE}">
  <ds:schemaRefs/>
</ds:datastoreItem>
</file>

<file path=customXml/itemProps3.xml><?xml version="1.0" encoding="utf-8"?>
<ds:datastoreItem xmlns:ds="http://schemas.openxmlformats.org/officeDocument/2006/customXml" ds:itemID="{4B519704-4D6A-4F4B-8F2E-B9E3CE489DE5}">
  <ds:schemaRefs/>
</ds:datastoreItem>
</file>

<file path=customXml/itemProps4.xml><?xml version="1.0" encoding="utf-8"?>
<ds:datastoreItem xmlns:ds="http://schemas.openxmlformats.org/officeDocument/2006/customXml" ds:itemID="{653AFF14-14DD-40AB-B108-1544044D4023}">
  <ds:schemaRefs/>
</ds:datastoreItem>
</file>

<file path=customXml/itemProps5.xml><?xml version="1.0" encoding="utf-8"?>
<ds:datastoreItem xmlns:ds="http://schemas.openxmlformats.org/officeDocument/2006/customXml" ds:itemID="{E0734E83-5D29-4544-AC92-7E30A448F319}"/>
</file>

<file path=customXml/itemProps6.xml><?xml version="1.0" encoding="utf-8"?>
<ds:datastoreItem xmlns:ds="http://schemas.openxmlformats.org/officeDocument/2006/customXml" ds:itemID="{AD55407A-9CA0-4F31-950C-492927842FDB}"/>
</file>

<file path=customXml/itemProps7.xml><?xml version="1.0" encoding="utf-8"?>
<ds:datastoreItem xmlns:ds="http://schemas.openxmlformats.org/officeDocument/2006/customXml" ds:itemID="{FB21D1B7-FB1E-4D37-9D7B-583F6A4E10A9}"/>
</file>

<file path=customXml/itemProps8.xml><?xml version="1.0" encoding="utf-8"?>
<ds:datastoreItem xmlns:ds="http://schemas.openxmlformats.org/officeDocument/2006/customXml" ds:itemID="{EA31C4E3-7A01-447F-9461-16A6B753F89E}"/>
</file>

<file path=docProps/app.xml><?xml version="1.0" encoding="utf-8"?>
<Properties xmlns="http://schemas.openxmlformats.org/officeDocument/2006/extended-properties" xmlns:vt="http://schemas.openxmlformats.org/officeDocument/2006/docPropsVTypes">
  <TotalTime>14</TotalTime>
  <Words>163</Words>
  <Application>Microsoft Office PowerPoint</Application>
  <PresentationFormat>Widescreen</PresentationFormat>
  <Paragraphs>59</Paragraphs>
  <Slides>1</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vt:i4>
      </vt:variant>
    </vt:vector>
  </HeadingPairs>
  <TitlesOfParts>
    <vt:vector size="5" baseType="lpstr">
      <vt:lpstr>Arial</vt:lpstr>
      <vt:lpstr>Calibri</vt:lpstr>
      <vt:lpstr>Calibri Light</vt:lpstr>
      <vt:lpstr>Office-tema</vt:lpstr>
      <vt:lpstr>Områder og specialer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Områder og specialer</dc:title>
  <dc:creator>Naja Lotte Mark Henriksen</dc:creator>
  <cp:lastModifiedBy>Mette Westh Jensen</cp:lastModifiedBy>
  <cp:revision>5</cp:revision>
  <dcterms:created xsi:type="dcterms:W3CDTF">2024-08-22T14:19:55Z</dcterms:created>
  <dcterms:modified xsi:type="dcterms:W3CDTF">2024-08-28T12:33:17Z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0x01010038CED1394549624AAFD4A0D6817D8957</vt:lpwstr>
  </property>
  <property fmtid="{D5CDD505-2E9C-101B-9397-08002B2CF9AE}" pid="3" name="_dlc_DocIdItemGuid">
    <vt:lpwstr>e42357b5-9c8c-48b6-82f8-fa6cafb0bc24</vt:lpwstr>
  </property>
  <property fmtid="{D5CDD505-2E9C-101B-9397-08002B2CF9AE}" pid="4" name="taggedtags">
    <vt:lpwstr/>
  </property>
  <property fmtid="{D5CDD505-2E9C-101B-9397-08002B2CF9AE}" pid="5" name="division">
    <vt:lpwstr/>
  </property>
  <property fmtid="{D5CDD505-2E9C-101B-9397-08002B2CF9AE}" pid="6" name="unit">
    <vt:lpwstr/>
  </property>
</Properties>
</file>