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diagrams/data3.xml" ContentType="application/vnd.openxmlformats-officedocument.drawingml.diagramData+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diagrams/colors3.xml" ContentType="application/vnd.openxmlformats-officedocument.drawingml.diagramColors+xml"/>
  <Override PartName="/ppt/diagrams/drawing3.xml" ContentType="application/vnd.ms-office.drawingml.diagramDrawing+xml"/>
  <Override PartName="/ppt/authors.xml" ContentType="application/vnd.ms-powerpoint.authors+xml"/>
  <Override PartName="/ppt/diagrams/colors1.xml" ContentType="application/vnd.openxmlformats-officedocument.drawingml.diagramColors+xml"/>
  <Override PartName="/ppt/diagrams/drawing1.xml" ContentType="application/vnd.ms-office.drawingml.diagramDrawing+xml"/>
  <Override PartName="/ppt/diagrams/layout1.xml" ContentType="application/vnd.openxmlformats-officedocument.drawingml.diagramLayout+xml"/>
  <Override PartName="/ppt/diagrams/layout2.xml" ContentType="application/vnd.openxmlformats-officedocument.drawingml.diagramLayout+xml"/>
  <Override PartName="/ppt/diagrams/colors2.xml" ContentType="application/vnd.openxmlformats-officedocument.drawingml.diagramColors+xml"/>
  <Override PartName="/ppt/diagrams/drawing2.xml" ContentType="application/vnd.ms-office.drawingml.diagramDrawing+xml"/>
  <Override PartName="/ppt/diagrams/quickStyle1.xml" ContentType="application/vnd.openxmlformats-officedocument.drawingml.diagramStyle+xml"/>
  <Override PartName="/ppt/diagrams/layout3.xml" ContentType="application/vnd.openxmlformats-officedocument.drawingml.diagramLayout+xml"/>
  <Override PartName="/ppt/diagrams/quickStyle2.xml" ContentType="application/vnd.openxmlformats-officedocument.drawingml.diagramStyl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diagrams/quickStyle3.xml" ContentType="application/vnd.openxmlformats-officedocument.drawingml.diagramStyl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1"/>
  </p:notesMasterIdLst>
  <p:sldIdLst>
    <p:sldId id="279" r:id="rId2"/>
    <p:sldId id="282" r:id="rId3"/>
    <p:sldId id="289" r:id="rId4"/>
    <p:sldId id="283" r:id="rId5"/>
    <p:sldId id="284" r:id="rId6"/>
    <p:sldId id="285" r:id="rId7"/>
    <p:sldId id="288" r:id="rId8"/>
    <p:sldId id="286" r:id="rId9"/>
    <p:sldId id="290" r:id="rId10"/>
  </p:sldIdLst>
  <p:sldSz cx="12192000" cy="6858000"/>
  <p:notesSz cx="6797675" cy="9926638"/>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Forfatte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Forfatter" initials="F"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513C"/>
    <a:srgbClr val="284835"/>
    <a:srgbClr val="2A4C38"/>
    <a:srgbClr val="2D8653"/>
    <a:srgbClr val="253A22"/>
    <a:srgbClr val="316129"/>
    <a:srgbClr val="2B4127"/>
    <a:srgbClr val="30492B"/>
    <a:srgbClr val="314A2C"/>
    <a:srgbClr val="3854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8" autoAdjust="0"/>
    <p:restoredTop sz="94660"/>
  </p:normalViewPr>
  <p:slideViewPr>
    <p:cSldViewPr showGuides="1">
      <p:cViewPr varScale="1">
        <p:scale>
          <a:sx n="98" d="100"/>
          <a:sy n="98" d="100"/>
        </p:scale>
        <p:origin x="102" y="306"/>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customXml" Target="../customXml/item4.xml"/><Relationship Id="rId7" Type="http://schemas.openxmlformats.org/officeDocument/2006/relationships/slide" Target="slides/slide6.xml"/><Relationship Id="rId12" Type="http://schemas.openxmlformats.org/officeDocument/2006/relationships/commentAuthors" Target="commentAuthors.xml"/><Relationship Id="rId17" Type="http://schemas.microsoft.com/office/2018/10/relationships/authors" Target="authors.xml"/><Relationship Id="rId2" Type="http://schemas.openxmlformats.org/officeDocument/2006/relationships/slide" Target="slides/slide1.xml"/><Relationship Id="rId16" Type="http://schemas.openxmlformats.org/officeDocument/2006/relationships/tableStyles" Target="tableStyles.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7722E1-D991-4E2A-B468-2E38FC3B7AE9}" type="doc">
      <dgm:prSet loTypeId="urn:microsoft.com/office/officeart/2005/8/layout/default" loCatId="list" qsTypeId="urn:microsoft.com/office/officeart/2005/8/quickstyle/simple1" qsCatId="simple" csTypeId="urn:microsoft.com/office/officeart/2005/8/colors/accent0_2" csCatId="mainScheme" phldr="1"/>
      <dgm:spPr/>
      <dgm:t>
        <a:bodyPr/>
        <a:lstStyle/>
        <a:p>
          <a:endParaRPr lang="da-DK"/>
        </a:p>
      </dgm:t>
    </dgm:pt>
    <dgm:pt modelId="{5070C688-676E-442D-82DB-888566AE543D}">
      <dgm:prSet phldrT="[Tekst]" custT="1"/>
      <dgm:spPr/>
      <dgm:t>
        <a:bodyPr/>
        <a:lstStyle/>
        <a:p>
          <a:r>
            <a:rPr lang="da-DK" sz="2600" dirty="0"/>
            <a:t>6 mdr. i Geriatrisk afsnit</a:t>
          </a:r>
        </a:p>
      </dgm:t>
    </dgm:pt>
    <dgm:pt modelId="{957F5497-1805-40ED-B31D-3D9A7317B366}" type="parTrans" cxnId="{F03EE777-23D4-4011-9E74-1AA508A00B00}">
      <dgm:prSet/>
      <dgm:spPr/>
      <dgm:t>
        <a:bodyPr/>
        <a:lstStyle/>
        <a:p>
          <a:endParaRPr lang="da-DK"/>
        </a:p>
      </dgm:t>
    </dgm:pt>
    <dgm:pt modelId="{F75CEFC3-CC1F-4C92-BA5D-C93FE19F11B9}" type="sibTrans" cxnId="{F03EE777-23D4-4011-9E74-1AA508A00B00}">
      <dgm:prSet/>
      <dgm:spPr/>
      <dgm:t>
        <a:bodyPr/>
        <a:lstStyle/>
        <a:p>
          <a:endParaRPr lang="da-DK"/>
        </a:p>
      </dgm:t>
    </dgm:pt>
    <dgm:pt modelId="{DE1829E1-0858-4D3B-8136-461F5C29C031}">
      <dgm:prSet phldrT="[Tekst]" custT="1"/>
      <dgm:spPr/>
      <dgm:t>
        <a:bodyPr/>
        <a:lstStyle/>
        <a:p>
          <a:r>
            <a:rPr lang="da-DK" sz="2600" dirty="0"/>
            <a:t>6 mdr. på FKD</a:t>
          </a:r>
        </a:p>
      </dgm:t>
    </dgm:pt>
    <dgm:pt modelId="{F06AE43F-E530-461F-AAFC-B2D279C2D1BC}" type="parTrans" cxnId="{72790019-397A-40AD-91EB-FF05F5301D31}">
      <dgm:prSet/>
      <dgm:spPr/>
      <dgm:t>
        <a:bodyPr/>
        <a:lstStyle/>
        <a:p>
          <a:endParaRPr lang="da-DK"/>
        </a:p>
      </dgm:t>
    </dgm:pt>
    <dgm:pt modelId="{C080D4D1-5DFC-490A-AA1D-305A1716C31F}" type="sibTrans" cxnId="{72790019-397A-40AD-91EB-FF05F5301D31}">
      <dgm:prSet/>
      <dgm:spPr/>
      <dgm:t>
        <a:bodyPr/>
        <a:lstStyle/>
        <a:p>
          <a:endParaRPr lang="da-DK"/>
        </a:p>
      </dgm:t>
    </dgm:pt>
    <dgm:pt modelId="{F0CA7CA4-F395-45B7-A4D8-7A0EA99E8FB2}">
      <dgm:prSet phldrT="[Teks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da-DK" sz="2600" dirty="0"/>
            <a:t>6 mdr. Geriatrisk afsnit</a:t>
          </a:r>
        </a:p>
        <a:p>
          <a:pPr marL="0" lvl="0" defTabSz="1422400">
            <a:lnSpc>
              <a:spcPct val="90000"/>
            </a:lnSpc>
            <a:spcBef>
              <a:spcPct val="0"/>
            </a:spcBef>
            <a:spcAft>
              <a:spcPct val="35000"/>
            </a:spcAft>
            <a:buNone/>
          </a:pPr>
          <a:endParaRPr lang="da-DK" sz="2600" dirty="0"/>
        </a:p>
      </dgm:t>
    </dgm:pt>
    <dgm:pt modelId="{FBA15A90-418E-477A-8A23-38BD3A86F9F5}" type="parTrans" cxnId="{84EFDDE5-E748-4C78-876E-838A0575ADD4}">
      <dgm:prSet/>
      <dgm:spPr/>
      <dgm:t>
        <a:bodyPr/>
        <a:lstStyle/>
        <a:p>
          <a:endParaRPr lang="da-DK"/>
        </a:p>
      </dgm:t>
    </dgm:pt>
    <dgm:pt modelId="{A38AA0F9-501A-42F1-9883-F7558988B99C}" type="sibTrans" cxnId="{84EFDDE5-E748-4C78-876E-838A0575ADD4}">
      <dgm:prSet/>
      <dgm:spPr/>
      <dgm:t>
        <a:bodyPr/>
        <a:lstStyle/>
        <a:p>
          <a:endParaRPr lang="da-DK"/>
        </a:p>
      </dgm:t>
    </dgm:pt>
    <dgm:pt modelId="{4AADABB0-C67E-47D7-95B6-11CE33F891DE}">
      <dgm:prSet phldrT="[Tekst]" custT="1"/>
      <dgm:spPr/>
      <dgm:t>
        <a:bodyPr/>
        <a:lstStyle/>
        <a:p>
          <a:r>
            <a:rPr lang="da-DK" sz="2600" dirty="0"/>
            <a:t>6 mdr. i FKD</a:t>
          </a:r>
        </a:p>
      </dgm:t>
    </dgm:pt>
    <dgm:pt modelId="{4D4426BC-9925-4A71-9A6F-F13CEFAE83E9}" type="parTrans" cxnId="{AF99EFE8-85B4-4FE6-972F-D8ECF9277D70}">
      <dgm:prSet/>
      <dgm:spPr/>
      <dgm:t>
        <a:bodyPr/>
        <a:lstStyle/>
        <a:p>
          <a:endParaRPr lang="da-DK"/>
        </a:p>
      </dgm:t>
    </dgm:pt>
    <dgm:pt modelId="{55D4493F-B90E-4E2C-80EC-D2689CEB975A}" type="sibTrans" cxnId="{AF99EFE8-85B4-4FE6-972F-D8ECF9277D70}">
      <dgm:prSet/>
      <dgm:spPr/>
      <dgm:t>
        <a:bodyPr/>
        <a:lstStyle/>
        <a:p>
          <a:endParaRPr lang="da-DK"/>
        </a:p>
      </dgm:t>
    </dgm:pt>
    <dgm:pt modelId="{652A3E48-462D-481D-A917-A4DDA02643B6}">
      <dgm:prSet phldrT="[Tekst]" custT="1"/>
      <dgm:spPr/>
      <dgm:t>
        <a:bodyPr/>
        <a:lstStyle/>
        <a:p>
          <a:r>
            <a:rPr lang="da-DK" sz="2600" dirty="0"/>
            <a:t>Udviklingsforløb i 3 mdr.</a:t>
          </a:r>
        </a:p>
      </dgm:t>
    </dgm:pt>
    <dgm:pt modelId="{01A4EA87-0DB6-48D4-8EB0-9DEF5841CE84}" type="parTrans" cxnId="{D38A4028-D573-4231-9DC1-79BA5A9005AE}">
      <dgm:prSet/>
      <dgm:spPr/>
      <dgm:t>
        <a:bodyPr/>
        <a:lstStyle/>
        <a:p>
          <a:endParaRPr lang="da-DK"/>
        </a:p>
      </dgm:t>
    </dgm:pt>
    <dgm:pt modelId="{3E235FB9-9701-4A99-AE75-F8F0BCDEA03F}" type="sibTrans" cxnId="{D38A4028-D573-4231-9DC1-79BA5A9005AE}">
      <dgm:prSet/>
      <dgm:spPr/>
      <dgm:t>
        <a:bodyPr/>
        <a:lstStyle/>
        <a:p>
          <a:endParaRPr lang="da-DK"/>
        </a:p>
      </dgm:t>
    </dgm:pt>
    <dgm:pt modelId="{5BC8B32A-1476-49FD-9D90-4CFE52FBCCB0}" type="pres">
      <dgm:prSet presAssocID="{387722E1-D991-4E2A-B468-2E38FC3B7AE9}" presName="diagram" presStyleCnt="0">
        <dgm:presLayoutVars>
          <dgm:dir/>
          <dgm:resizeHandles val="exact"/>
        </dgm:presLayoutVars>
      </dgm:prSet>
      <dgm:spPr/>
    </dgm:pt>
    <dgm:pt modelId="{0832547B-C32A-43C6-9558-A50803F79F26}" type="pres">
      <dgm:prSet presAssocID="{5070C688-676E-442D-82DB-888566AE543D}" presName="node" presStyleLbl="node1" presStyleIdx="0" presStyleCnt="5" custScaleX="94038" custScaleY="96162">
        <dgm:presLayoutVars>
          <dgm:bulletEnabled val="1"/>
        </dgm:presLayoutVars>
      </dgm:prSet>
      <dgm:spPr/>
    </dgm:pt>
    <dgm:pt modelId="{8FCA9833-41D3-4885-BD88-3795C717C7A8}" type="pres">
      <dgm:prSet presAssocID="{F75CEFC3-CC1F-4C92-BA5D-C93FE19F11B9}" presName="sibTrans" presStyleCnt="0"/>
      <dgm:spPr/>
    </dgm:pt>
    <dgm:pt modelId="{AE90C5B6-1CFA-4B67-A5E7-F51A101EE3EF}" type="pres">
      <dgm:prSet presAssocID="{DE1829E1-0858-4D3B-8136-461F5C29C031}" presName="node" presStyleLbl="node1" presStyleIdx="1" presStyleCnt="5">
        <dgm:presLayoutVars>
          <dgm:bulletEnabled val="1"/>
        </dgm:presLayoutVars>
      </dgm:prSet>
      <dgm:spPr/>
    </dgm:pt>
    <dgm:pt modelId="{74268A37-458C-4CEE-B1F0-909FD3ABEC93}" type="pres">
      <dgm:prSet presAssocID="{C080D4D1-5DFC-490A-AA1D-305A1716C31F}" presName="sibTrans" presStyleCnt="0"/>
      <dgm:spPr/>
    </dgm:pt>
    <dgm:pt modelId="{73D6959B-E679-4FB7-8E73-0180E87EBAB5}" type="pres">
      <dgm:prSet presAssocID="{F0CA7CA4-F395-45B7-A4D8-7A0EA99E8FB2}" presName="node" presStyleLbl="node1" presStyleIdx="2" presStyleCnt="5" custLinFactNeighborX="502" custLinFactNeighborY="-78">
        <dgm:presLayoutVars>
          <dgm:bulletEnabled val="1"/>
        </dgm:presLayoutVars>
      </dgm:prSet>
      <dgm:spPr/>
    </dgm:pt>
    <dgm:pt modelId="{97258727-E568-4AF2-B197-A5C47A613918}" type="pres">
      <dgm:prSet presAssocID="{A38AA0F9-501A-42F1-9883-F7558988B99C}" presName="sibTrans" presStyleCnt="0"/>
      <dgm:spPr/>
    </dgm:pt>
    <dgm:pt modelId="{6FB013EE-3DF9-4BDB-8A4C-DEC0D963CB36}" type="pres">
      <dgm:prSet presAssocID="{4AADABB0-C67E-47D7-95B6-11CE33F891DE}" presName="node" presStyleLbl="node1" presStyleIdx="3" presStyleCnt="5">
        <dgm:presLayoutVars>
          <dgm:bulletEnabled val="1"/>
        </dgm:presLayoutVars>
      </dgm:prSet>
      <dgm:spPr/>
    </dgm:pt>
    <dgm:pt modelId="{E04B7180-2CE0-4EB3-9A1D-A9DA7427CDB7}" type="pres">
      <dgm:prSet presAssocID="{55D4493F-B90E-4E2C-80EC-D2689CEB975A}" presName="sibTrans" presStyleCnt="0"/>
      <dgm:spPr/>
    </dgm:pt>
    <dgm:pt modelId="{6E7D08DC-0DD0-48EE-A973-EB88117B53CC}" type="pres">
      <dgm:prSet presAssocID="{652A3E48-462D-481D-A917-A4DDA02643B6}" presName="node" presStyleLbl="node1" presStyleIdx="4" presStyleCnt="5">
        <dgm:presLayoutVars>
          <dgm:bulletEnabled val="1"/>
        </dgm:presLayoutVars>
      </dgm:prSet>
      <dgm:spPr/>
    </dgm:pt>
  </dgm:ptLst>
  <dgm:cxnLst>
    <dgm:cxn modelId="{72790019-397A-40AD-91EB-FF05F5301D31}" srcId="{387722E1-D991-4E2A-B468-2E38FC3B7AE9}" destId="{DE1829E1-0858-4D3B-8136-461F5C29C031}" srcOrd="1" destOrd="0" parTransId="{F06AE43F-E530-461F-AAFC-B2D279C2D1BC}" sibTransId="{C080D4D1-5DFC-490A-AA1D-305A1716C31F}"/>
    <dgm:cxn modelId="{D38A4028-D573-4231-9DC1-79BA5A9005AE}" srcId="{387722E1-D991-4E2A-B468-2E38FC3B7AE9}" destId="{652A3E48-462D-481D-A917-A4DDA02643B6}" srcOrd="4" destOrd="0" parTransId="{01A4EA87-0DB6-48D4-8EB0-9DEF5841CE84}" sibTransId="{3E235FB9-9701-4A99-AE75-F8F0BCDEA03F}"/>
    <dgm:cxn modelId="{93624F29-607C-4BCE-AAD5-DA005721D2BA}" type="presOf" srcId="{4AADABB0-C67E-47D7-95B6-11CE33F891DE}" destId="{6FB013EE-3DF9-4BDB-8A4C-DEC0D963CB36}" srcOrd="0" destOrd="0" presId="urn:microsoft.com/office/officeart/2005/8/layout/default"/>
    <dgm:cxn modelId="{653D202D-0D92-4F21-BBD8-ADF3ED4A9DA0}" type="presOf" srcId="{652A3E48-462D-481D-A917-A4DDA02643B6}" destId="{6E7D08DC-0DD0-48EE-A973-EB88117B53CC}" srcOrd="0" destOrd="0" presId="urn:microsoft.com/office/officeart/2005/8/layout/default"/>
    <dgm:cxn modelId="{4C7B5C3B-B4B2-4E92-891F-0FB0C231D6EA}" type="presOf" srcId="{387722E1-D991-4E2A-B468-2E38FC3B7AE9}" destId="{5BC8B32A-1476-49FD-9D90-4CFE52FBCCB0}" srcOrd="0" destOrd="0" presId="urn:microsoft.com/office/officeart/2005/8/layout/default"/>
    <dgm:cxn modelId="{DE3B005D-18B2-4BAC-81C6-886C6889133A}" type="presOf" srcId="{DE1829E1-0858-4D3B-8136-461F5C29C031}" destId="{AE90C5B6-1CFA-4B67-A5E7-F51A101EE3EF}" srcOrd="0" destOrd="0" presId="urn:microsoft.com/office/officeart/2005/8/layout/default"/>
    <dgm:cxn modelId="{F03EE777-23D4-4011-9E74-1AA508A00B00}" srcId="{387722E1-D991-4E2A-B468-2E38FC3B7AE9}" destId="{5070C688-676E-442D-82DB-888566AE543D}" srcOrd="0" destOrd="0" parTransId="{957F5497-1805-40ED-B31D-3D9A7317B366}" sibTransId="{F75CEFC3-CC1F-4C92-BA5D-C93FE19F11B9}"/>
    <dgm:cxn modelId="{4F60A37D-199C-4630-A419-9092492A2E0C}" type="presOf" srcId="{5070C688-676E-442D-82DB-888566AE543D}" destId="{0832547B-C32A-43C6-9558-A50803F79F26}" srcOrd="0" destOrd="0" presId="urn:microsoft.com/office/officeart/2005/8/layout/default"/>
    <dgm:cxn modelId="{207A6787-D067-4DF7-91FC-BF3CE5587CCD}" type="presOf" srcId="{F0CA7CA4-F395-45B7-A4D8-7A0EA99E8FB2}" destId="{73D6959B-E679-4FB7-8E73-0180E87EBAB5}" srcOrd="0" destOrd="0" presId="urn:microsoft.com/office/officeart/2005/8/layout/default"/>
    <dgm:cxn modelId="{84EFDDE5-E748-4C78-876E-838A0575ADD4}" srcId="{387722E1-D991-4E2A-B468-2E38FC3B7AE9}" destId="{F0CA7CA4-F395-45B7-A4D8-7A0EA99E8FB2}" srcOrd="2" destOrd="0" parTransId="{FBA15A90-418E-477A-8A23-38BD3A86F9F5}" sibTransId="{A38AA0F9-501A-42F1-9883-F7558988B99C}"/>
    <dgm:cxn modelId="{AF99EFE8-85B4-4FE6-972F-D8ECF9277D70}" srcId="{387722E1-D991-4E2A-B468-2E38FC3B7AE9}" destId="{4AADABB0-C67E-47D7-95B6-11CE33F891DE}" srcOrd="3" destOrd="0" parTransId="{4D4426BC-9925-4A71-9A6F-F13CEFAE83E9}" sibTransId="{55D4493F-B90E-4E2C-80EC-D2689CEB975A}"/>
    <dgm:cxn modelId="{16CFA9A8-0B10-45AD-A174-2F107D2372B9}" type="presParOf" srcId="{5BC8B32A-1476-49FD-9D90-4CFE52FBCCB0}" destId="{0832547B-C32A-43C6-9558-A50803F79F26}" srcOrd="0" destOrd="0" presId="urn:microsoft.com/office/officeart/2005/8/layout/default"/>
    <dgm:cxn modelId="{963FACB5-F458-496B-96D3-CDF8772D9318}" type="presParOf" srcId="{5BC8B32A-1476-49FD-9D90-4CFE52FBCCB0}" destId="{8FCA9833-41D3-4885-BD88-3795C717C7A8}" srcOrd="1" destOrd="0" presId="urn:microsoft.com/office/officeart/2005/8/layout/default"/>
    <dgm:cxn modelId="{83C42D99-A9EB-466E-B919-39D253DEE78E}" type="presParOf" srcId="{5BC8B32A-1476-49FD-9D90-4CFE52FBCCB0}" destId="{AE90C5B6-1CFA-4B67-A5E7-F51A101EE3EF}" srcOrd="2" destOrd="0" presId="urn:microsoft.com/office/officeart/2005/8/layout/default"/>
    <dgm:cxn modelId="{A73D0DA6-A7B6-48B7-916A-FC56D71AEB47}" type="presParOf" srcId="{5BC8B32A-1476-49FD-9D90-4CFE52FBCCB0}" destId="{74268A37-458C-4CEE-B1F0-909FD3ABEC93}" srcOrd="3" destOrd="0" presId="urn:microsoft.com/office/officeart/2005/8/layout/default"/>
    <dgm:cxn modelId="{B53E96E3-2019-4442-9E66-61E318A21AEB}" type="presParOf" srcId="{5BC8B32A-1476-49FD-9D90-4CFE52FBCCB0}" destId="{73D6959B-E679-4FB7-8E73-0180E87EBAB5}" srcOrd="4" destOrd="0" presId="urn:microsoft.com/office/officeart/2005/8/layout/default"/>
    <dgm:cxn modelId="{9847DA6E-4F78-456C-8984-D681832A1493}" type="presParOf" srcId="{5BC8B32A-1476-49FD-9D90-4CFE52FBCCB0}" destId="{97258727-E568-4AF2-B197-A5C47A613918}" srcOrd="5" destOrd="0" presId="urn:microsoft.com/office/officeart/2005/8/layout/default"/>
    <dgm:cxn modelId="{50C709D3-F647-4A2E-94BD-2C9197AB5182}" type="presParOf" srcId="{5BC8B32A-1476-49FD-9D90-4CFE52FBCCB0}" destId="{6FB013EE-3DF9-4BDB-8A4C-DEC0D963CB36}" srcOrd="6" destOrd="0" presId="urn:microsoft.com/office/officeart/2005/8/layout/default"/>
    <dgm:cxn modelId="{6751B3CB-1B64-44CE-87E4-046102222B23}" type="presParOf" srcId="{5BC8B32A-1476-49FD-9D90-4CFE52FBCCB0}" destId="{E04B7180-2CE0-4EB3-9A1D-A9DA7427CDB7}" srcOrd="7" destOrd="0" presId="urn:microsoft.com/office/officeart/2005/8/layout/default"/>
    <dgm:cxn modelId="{D7B17865-B458-43F7-ACA0-560698C12A72}" type="presParOf" srcId="{5BC8B32A-1476-49FD-9D90-4CFE52FBCCB0}" destId="{6E7D08DC-0DD0-48EE-A973-EB88117B53CC}"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7722E1-D991-4E2A-B468-2E38FC3B7AE9}"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da-DK"/>
        </a:p>
      </dgm:t>
    </dgm:pt>
    <dgm:pt modelId="{5070C688-676E-442D-82DB-888566AE543D}">
      <dgm:prSet phldrT="[Tekst]"/>
      <dgm:spPr/>
      <dgm:t>
        <a:bodyPr/>
        <a:lstStyle/>
        <a:p>
          <a:r>
            <a:rPr lang="da-DK" dirty="0"/>
            <a:t>6 mdr. i Geriatrisk afsnit</a:t>
          </a:r>
        </a:p>
      </dgm:t>
    </dgm:pt>
    <dgm:pt modelId="{957F5497-1805-40ED-B31D-3D9A7317B366}" type="parTrans" cxnId="{F03EE777-23D4-4011-9E74-1AA508A00B00}">
      <dgm:prSet/>
      <dgm:spPr/>
      <dgm:t>
        <a:bodyPr/>
        <a:lstStyle/>
        <a:p>
          <a:endParaRPr lang="da-DK"/>
        </a:p>
      </dgm:t>
    </dgm:pt>
    <dgm:pt modelId="{F75CEFC3-CC1F-4C92-BA5D-C93FE19F11B9}" type="sibTrans" cxnId="{F03EE777-23D4-4011-9E74-1AA508A00B00}">
      <dgm:prSet/>
      <dgm:spPr/>
      <dgm:t>
        <a:bodyPr/>
        <a:lstStyle/>
        <a:p>
          <a:endParaRPr lang="da-DK"/>
        </a:p>
      </dgm:t>
    </dgm:pt>
    <dgm:pt modelId="{DE1829E1-0858-4D3B-8136-461F5C29C031}">
      <dgm:prSet phldrT="[Tekst]"/>
      <dgm:spPr/>
      <dgm:t>
        <a:bodyPr/>
        <a:lstStyle/>
        <a:p>
          <a:r>
            <a:rPr lang="da-DK" dirty="0"/>
            <a:t>6 mdr. på FKD</a:t>
          </a:r>
        </a:p>
      </dgm:t>
    </dgm:pt>
    <dgm:pt modelId="{F06AE43F-E530-461F-AAFC-B2D279C2D1BC}" type="parTrans" cxnId="{72790019-397A-40AD-91EB-FF05F5301D31}">
      <dgm:prSet/>
      <dgm:spPr/>
      <dgm:t>
        <a:bodyPr/>
        <a:lstStyle/>
        <a:p>
          <a:endParaRPr lang="da-DK"/>
        </a:p>
      </dgm:t>
    </dgm:pt>
    <dgm:pt modelId="{C080D4D1-5DFC-490A-AA1D-305A1716C31F}" type="sibTrans" cxnId="{72790019-397A-40AD-91EB-FF05F5301D31}">
      <dgm:prSet/>
      <dgm:spPr/>
      <dgm:t>
        <a:bodyPr/>
        <a:lstStyle/>
        <a:p>
          <a:endParaRPr lang="da-DK"/>
        </a:p>
      </dgm:t>
    </dgm:pt>
    <dgm:pt modelId="{F0CA7CA4-F395-45B7-A4D8-7A0EA99E8FB2}">
      <dgm:prSet phldrT="[Teks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da-DK" dirty="0"/>
            <a:t>6 mdr. i palliativ afsnit</a:t>
          </a:r>
        </a:p>
        <a:p>
          <a:pPr marL="0" lvl="0" defTabSz="1422400">
            <a:lnSpc>
              <a:spcPct val="90000"/>
            </a:lnSpc>
            <a:spcBef>
              <a:spcPct val="0"/>
            </a:spcBef>
            <a:spcAft>
              <a:spcPct val="35000"/>
            </a:spcAft>
            <a:buNone/>
          </a:pPr>
          <a:endParaRPr lang="da-DK" dirty="0"/>
        </a:p>
      </dgm:t>
    </dgm:pt>
    <dgm:pt modelId="{FBA15A90-418E-477A-8A23-38BD3A86F9F5}" type="parTrans" cxnId="{84EFDDE5-E748-4C78-876E-838A0575ADD4}">
      <dgm:prSet/>
      <dgm:spPr/>
      <dgm:t>
        <a:bodyPr/>
        <a:lstStyle/>
        <a:p>
          <a:endParaRPr lang="da-DK"/>
        </a:p>
      </dgm:t>
    </dgm:pt>
    <dgm:pt modelId="{A38AA0F9-501A-42F1-9883-F7558988B99C}" type="sibTrans" cxnId="{84EFDDE5-E748-4C78-876E-838A0575ADD4}">
      <dgm:prSet/>
      <dgm:spPr/>
      <dgm:t>
        <a:bodyPr/>
        <a:lstStyle/>
        <a:p>
          <a:endParaRPr lang="da-DK"/>
        </a:p>
      </dgm:t>
    </dgm:pt>
    <dgm:pt modelId="{4AADABB0-C67E-47D7-95B6-11CE33F891DE}">
      <dgm:prSet phldrT="[Tekst]"/>
      <dgm:spPr/>
      <dgm:t>
        <a:bodyPr/>
        <a:lstStyle/>
        <a:p>
          <a:r>
            <a:rPr lang="da-DK" dirty="0"/>
            <a:t>6 mdr. i FKD- palliativ afsnit</a:t>
          </a:r>
        </a:p>
      </dgm:t>
    </dgm:pt>
    <dgm:pt modelId="{4D4426BC-9925-4A71-9A6F-F13CEFAE83E9}" type="parTrans" cxnId="{AF99EFE8-85B4-4FE6-972F-D8ECF9277D70}">
      <dgm:prSet/>
      <dgm:spPr/>
      <dgm:t>
        <a:bodyPr/>
        <a:lstStyle/>
        <a:p>
          <a:endParaRPr lang="da-DK"/>
        </a:p>
      </dgm:t>
    </dgm:pt>
    <dgm:pt modelId="{55D4493F-B90E-4E2C-80EC-D2689CEB975A}" type="sibTrans" cxnId="{AF99EFE8-85B4-4FE6-972F-D8ECF9277D70}">
      <dgm:prSet/>
      <dgm:spPr/>
      <dgm:t>
        <a:bodyPr/>
        <a:lstStyle/>
        <a:p>
          <a:endParaRPr lang="da-DK"/>
        </a:p>
      </dgm:t>
    </dgm:pt>
    <dgm:pt modelId="{652A3E48-462D-481D-A917-A4DDA02643B6}">
      <dgm:prSet phldrT="[Tekst]"/>
      <dgm:spPr/>
      <dgm:t>
        <a:bodyPr/>
        <a:lstStyle/>
        <a:p>
          <a:r>
            <a:rPr lang="da-DK" dirty="0"/>
            <a:t>Udviklingsforløb i 3 mdr.</a:t>
          </a:r>
        </a:p>
      </dgm:t>
    </dgm:pt>
    <dgm:pt modelId="{01A4EA87-0DB6-48D4-8EB0-9DEF5841CE84}" type="parTrans" cxnId="{D38A4028-D573-4231-9DC1-79BA5A9005AE}">
      <dgm:prSet/>
      <dgm:spPr/>
      <dgm:t>
        <a:bodyPr/>
        <a:lstStyle/>
        <a:p>
          <a:endParaRPr lang="da-DK"/>
        </a:p>
      </dgm:t>
    </dgm:pt>
    <dgm:pt modelId="{3E235FB9-9701-4A99-AE75-F8F0BCDEA03F}" type="sibTrans" cxnId="{D38A4028-D573-4231-9DC1-79BA5A9005AE}">
      <dgm:prSet/>
      <dgm:spPr/>
      <dgm:t>
        <a:bodyPr/>
        <a:lstStyle/>
        <a:p>
          <a:endParaRPr lang="da-DK"/>
        </a:p>
      </dgm:t>
    </dgm:pt>
    <dgm:pt modelId="{5BC8B32A-1476-49FD-9D90-4CFE52FBCCB0}" type="pres">
      <dgm:prSet presAssocID="{387722E1-D991-4E2A-B468-2E38FC3B7AE9}" presName="diagram" presStyleCnt="0">
        <dgm:presLayoutVars>
          <dgm:dir/>
          <dgm:resizeHandles val="exact"/>
        </dgm:presLayoutVars>
      </dgm:prSet>
      <dgm:spPr/>
    </dgm:pt>
    <dgm:pt modelId="{0832547B-C32A-43C6-9558-A50803F79F26}" type="pres">
      <dgm:prSet presAssocID="{5070C688-676E-442D-82DB-888566AE543D}" presName="node" presStyleLbl="node1" presStyleIdx="0" presStyleCnt="5">
        <dgm:presLayoutVars>
          <dgm:bulletEnabled val="1"/>
        </dgm:presLayoutVars>
      </dgm:prSet>
      <dgm:spPr/>
    </dgm:pt>
    <dgm:pt modelId="{8FCA9833-41D3-4885-BD88-3795C717C7A8}" type="pres">
      <dgm:prSet presAssocID="{F75CEFC3-CC1F-4C92-BA5D-C93FE19F11B9}" presName="sibTrans" presStyleCnt="0"/>
      <dgm:spPr/>
    </dgm:pt>
    <dgm:pt modelId="{AE90C5B6-1CFA-4B67-A5E7-F51A101EE3EF}" type="pres">
      <dgm:prSet presAssocID="{DE1829E1-0858-4D3B-8136-461F5C29C031}" presName="node" presStyleLbl="node1" presStyleIdx="1" presStyleCnt="5">
        <dgm:presLayoutVars>
          <dgm:bulletEnabled val="1"/>
        </dgm:presLayoutVars>
      </dgm:prSet>
      <dgm:spPr/>
    </dgm:pt>
    <dgm:pt modelId="{74268A37-458C-4CEE-B1F0-909FD3ABEC93}" type="pres">
      <dgm:prSet presAssocID="{C080D4D1-5DFC-490A-AA1D-305A1716C31F}" presName="sibTrans" presStyleCnt="0"/>
      <dgm:spPr/>
    </dgm:pt>
    <dgm:pt modelId="{73D6959B-E679-4FB7-8E73-0180E87EBAB5}" type="pres">
      <dgm:prSet presAssocID="{F0CA7CA4-F395-45B7-A4D8-7A0EA99E8FB2}" presName="node" presStyleLbl="node1" presStyleIdx="2" presStyleCnt="5" custLinFactNeighborX="502" custLinFactNeighborY="-78">
        <dgm:presLayoutVars>
          <dgm:bulletEnabled val="1"/>
        </dgm:presLayoutVars>
      </dgm:prSet>
      <dgm:spPr/>
    </dgm:pt>
    <dgm:pt modelId="{97258727-E568-4AF2-B197-A5C47A613918}" type="pres">
      <dgm:prSet presAssocID="{A38AA0F9-501A-42F1-9883-F7558988B99C}" presName="sibTrans" presStyleCnt="0"/>
      <dgm:spPr/>
    </dgm:pt>
    <dgm:pt modelId="{6FB013EE-3DF9-4BDB-8A4C-DEC0D963CB36}" type="pres">
      <dgm:prSet presAssocID="{4AADABB0-C67E-47D7-95B6-11CE33F891DE}" presName="node" presStyleLbl="node1" presStyleIdx="3" presStyleCnt="5">
        <dgm:presLayoutVars>
          <dgm:bulletEnabled val="1"/>
        </dgm:presLayoutVars>
      </dgm:prSet>
      <dgm:spPr/>
    </dgm:pt>
    <dgm:pt modelId="{E04B7180-2CE0-4EB3-9A1D-A9DA7427CDB7}" type="pres">
      <dgm:prSet presAssocID="{55D4493F-B90E-4E2C-80EC-D2689CEB975A}" presName="sibTrans" presStyleCnt="0"/>
      <dgm:spPr/>
    </dgm:pt>
    <dgm:pt modelId="{6E7D08DC-0DD0-48EE-A973-EB88117B53CC}" type="pres">
      <dgm:prSet presAssocID="{652A3E48-462D-481D-A917-A4DDA02643B6}" presName="node" presStyleLbl="node1" presStyleIdx="4" presStyleCnt="5">
        <dgm:presLayoutVars>
          <dgm:bulletEnabled val="1"/>
        </dgm:presLayoutVars>
      </dgm:prSet>
      <dgm:spPr/>
    </dgm:pt>
  </dgm:ptLst>
  <dgm:cxnLst>
    <dgm:cxn modelId="{72790019-397A-40AD-91EB-FF05F5301D31}" srcId="{387722E1-D991-4E2A-B468-2E38FC3B7AE9}" destId="{DE1829E1-0858-4D3B-8136-461F5C29C031}" srcOrd="1" destOrd="0" parTransId="{F06AE43F-E530-461F-AAFC-B2D279C2D1BC}" sibTransId="{C080D4D1-5DFC-490A-AA1D-305A1716C31F}"/>
    <dgm:cxn modelId="{D38A4028-D573-4231-9DC1-79BA5A9005AE}" srcId="{387722E1-D991-4E2A-B468-2E38FC3B7AE9}" destId="{652A3E48-462D-481D-A917-A4DDA02643B6}" srcOrd="4" destOrd="0" parTransId="{01A4EA87-0DB6-48D4-8EB0-9DEF5841CE84}" sibTransId="{3E235FB9-9701-4A99-AE75-F8F0BCDEA03F}"/>
    <dgm:cxn modelId="{93624F29-607C-4BCE-AAD5-DA005721D2BA}" type="presOf" srcId="{4AADABB0-C67E-47D7-95B6-11CE33F891DE}" destId="{6FB013EE-3DF9-4BDB-8A4C-DEC0D963CB36}" srcOrd="0" destOrd="0" presId="urn:microsoft.com/office/officeart/2005/8/layout/default"/>
    <dgm:cxn modelId="{653D202D-0D92-4F21-BBD8-ADF3ED4A9DA0}" type="presOf" srcId="{652A3E48-462D-481D-A917-A4DDA02643B6}" destId="{6E7D08DC-0DD0-48EE-A973-EB88117B53CC}" srcOrd="0" destOrd="0" presId="urn:microsoft.com/office/officeart/2005/8/layout/default"/>
    <dgm:cxn modelId="{4C7B5C3B-B4B2-4E92-891F-0FB0C231D6EA}" type="presOf" srcId="{387722E1-D991-4E2A-B468-2E38FC3B7AE9}" destId="{5BC8B32A-1476-49FD-9D90-4CFE52FBCCB0}" srcOrd="0" destOrd="0" presId="urn:microsoft.com/office/officeart/2005/8/layout/default"/>
    <dgm:cxn modelId="{DE3B005D-18B2-4BAC-81C6-886C6889133A}" type="presOf" srcId="{DE1829E1-0858-4D3B-8136-461F5C29C031}" destId="{AE90C5B6-1CFA-4B67-A5E7-F51A101EE3EF}" srcOrd="0" destOrd="0" presId="urn:microsoft.com/office/officeart/2005/8/layout/default"/>
    <dgm:cxn modelId="{F03EE777-23D4-4011-9E74-1AA508A00B00}" srcId="{387722E1-D991-4E2A-B468-2E38FC3B7AE9}" destId="{5070C688-676E-442D-82DB-888566AE543D}" srcOrd="0" destOrd="0" parTransId="{957F5497-1805-40ED-B31D-3D9A7317B366}" sibTransId="{F75CEFC3-CC1F-4C92-BA5D-C93FE19F11B9}"/>
    <dgm:cxn modelId="{4F60A37D-199C-4630-A419-9092492A2E0C}" type="presOf" srcId="{5070C688-676E-442D-82DB-888566AE543D}" destId="{0832547B-C32A-43C6-9558-A50803F79F26}" srcOrd="0" destOrd="0" presId="urn:microsoft.com/office/officeart/2005/8/layout/default"/>
    <dgm:cxn modelId="{207A6787-D067-4DF7-91FC-BF3CE5587CCD}" type="presOf" srcId="{F0CA7CA4-F395-45B7-A4D8-7A0EA99E8FB2}" destId="{73D6959B-E679-4FB7-8E73-0180E87EBAB5}" srcOrd="0" destOrd="0" presId="urn:microsoft.com/office/officeart/2005/8/layout/default"/>
    <dgm:cxn modelId="{84EFDDE5-E748-4C78-876E-838A0575ADD4}" srcId="{387722E1-D991-4E2A-B468-2E38FC3B7AE9}" destId="{F0CA7CA4-F395-45B7-A4D8-7A0EA99E8FB2}" srcOrd="2" destOrd="0" parTransId="{FBA15A90-418E-477A-8A23-38BD3A86F9F5}" sibTransId="{A38AA0F9-501A-42F1-9883-F7558988B99C}"/>
    <dgm:cxn modelId="{AF99EFE8-85B4-4FE6-972F-D8ECF9277D70}" srcId="{387722E1-D991-4E2A-B468-2E38FC3B7AE9}" destId="{4AADABB0-C67E-47D7-95B6-11CE33F891DE}" srcOrd="3" destOrd="0" parTransId="{4D4426BC-9925-4A71-9A6F-F13CEFAE83E9}" sibTransId="{55D4493F-B90E-4E2C-80EC-D2689CEB975A}"/>
    <dgm:cxn modelId="{16CFA9A8-0B10-45AD-A174-2F107D2372B9}" type="presParOf" srcId="{5BC8B32A-1476-49FD-9D90-4CFE52FBCCB0}" destId="{0832547B-C32A-43C6-9558-A50803F79F26}" srcOrd="0" destOrd="0" presId="urn:microsoft.com/office/officeart/2005/8/layout/default"/>
    <dgm:cxn modelId="{963FACB5-F458-496B-96D3-CDF8772D9318}" type="presParOf" srcId="{5BC8B32A-1476-49FD-9D90-4CFE52FBCCB0}" destId="{8FCA9833-41D3-4885-BD88-3795C717C7A8}" srcOrd="1" destOrd="0" presId="urn:microsoft.com/office/officeart/2005/8/layout/default"/>
    <dgm:cxn modelId="{83C42D99-A9EB-466E-B919-39D253DEE78E}" type="presParOf" srcId="{5BC8B32A-1476-49FD-9D90-4CFE52FBCCB0}" destId="{AE90C5B6-1CFA-4B67-A5E7-F51A101EE3EF}" srcOrd="2" destOrd="0" presId="urn:microsoft.com/office/officeart/2005/8/layout/default"/>
    <dgm:cxn modelId="{A73D0DA6-A7B6-48B7-916A-FC56D71AEB47}" type="presParOf" srcId="{5BC8B32A-1476-49FD-9D90-4CFE52FBCCB0}" destId="{74268A37-458C-4CEE-B1F0-909FD3ABEC93}" srcOrd="3" destOrd="0" presId="urn:microsoft.com/office/officeart/2005/8/layout/default"/>
    <dgm:cxn modelId="{B53E96E3-2019-4442-9E66-61E318A21AEB}" type="presParOf" srcId="{5BC8B32A-1476-49FD-9D90-4CFE52FBCCB0}" destId="{73D6959B-E679-4FB7-8E73-0180E87EBAB5}" srcOrd="4" destOrd="0" presId="urn:microsoft.com/office/officeart/2005/8/layout/default"/>
    <dgm:cxn modelId="{9847DA6E-4F78-456C-8984-D681832A1493}" type="presParOf" srcId="{5BC8B32A-1476-49FD-9D90-4CFE52FBCCB0}" destId="{97258727-E568-4AF2-B197-A5C47A613918}" srcOrd="5" destOrd="0" presId="urn:microsoft.com/office/officeart/2005/8/layout/default"/>
    <dgm:cxn modelId="{50C709D3-F647-4A2E-94BD-2C9197AB5182}" type="presParOf" srcId="{5BC8B32A-1476-49FD-9D90-4CFE52FBCCB0}" destId="{6FB013EE-3DF9-4BDB-8A4C-DEC0D963CB36}" srcOrd="6" destOrd="0" presId="urn:microsoft.com/office/officeart/2005/8/layout/default"/>
    <dgm:cxn modelId="{6751B3CB-1B64-44CE-87E4-046102222B23}" type="presParOf" srcId="{5BC8B32A-1476-49FD-9D90-4CFE52FBCCB0}" destId="{E04B7180-2CE0-4EB3-9A1D-A9DA7427CDB7}" srcOrd="7" destOrd="0" presId="urn:microsoft.com/office/officeart/2005/8/layout/default"/>
    <dgm:cxn modelId="{D7B17865-B458-43F7-ACA0-560698C12A72}" type="presParOf" srcId="{5BC8B32A-1476-49FD-9D90-4CFE52FBCCB0}" destId="{6E7D08DC-0DD0-48EE-A973-EB88117B53CC}"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87722E1-D991-4E2A-B468-2E38FC3B7AE9}"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da-DK"/>
        </a:p>
      </dgm:t>
    </dgm:pt>
    <dgm:pt modelId="{5070C688-676E-442D-82DB-888566AE543D}">
      <dgm:prSet phldrT="[Tekst]" custT="1"/>
      <dgm:spPr/>
      <dgm:t>
        <a:bodyPr/>
        <a:lstStyle/>
        <a:p>
          <a:r>
            <a:rPr lang="da-DK" sz="2600" dirty="0"/>
            <a:t>6 mdr. i Geriatrisk afsnit</a:t>
          </a:r>
        </a:p>
      </dgm:t>
    </dgm:pt>
    <dgm:pt modelId="{957F5497-1805-40ED-B31D-3D9A7317B366}" type="parTrans" cxnId="{F03EE777-23D4-4011-9E74-1AA508A00B00}">
      <dgm:prSet/>
      <dgm:spPr/>
      <dgm:t>
        <a:bodyPr/>
        <a:lstStyle/>
        <a:p>
          <a:endParaRPr lang="da-DK"/>
        </a:p>
      </dgm:t>
    </dgm:pt>
    <dgm:pt modelId="{F75CEFC3-CC1F-4C92-BA5D-C93FE19F11B9}" type="sibTrans" cxnId="{F03EE777-23D4-4011-9E74-1AA508A00B00}">
      <dgm:prSet/>
      <dgm:spPr/>
      <dgm:t>
        <a:bodyPr/>
        <a:lstStyle/>
        <a:p>
          <a:endParaRPr lang="da-DK"/>
        </a:p>
      </dgm:t>
    </dgm:pt>
    <dgm:pt modelId="{DE1829E1-0858-4D3B-8136-461F5C29C031}">
      <dgm:prSet phldrT="[Tekst]" custT="1"/>
      <dgm:spPr/>
      <dgm:t>
        <a:bodyPr/>
        <a:lstStyle/>
        <a:p>
          <a:r>
            <a:rPr lang="da-DK" sz="2600" dirty="0"/>
            <a:t>6 mdr. på FKD</a:t>
          </a:r>
        </a:p>
      </dgm:t>
    </dgm:pt>
    <dgm:pt modelId="{F06AE43F-E530-461F-AAFC-B2D279C2D1BC}" type="parTrans" cxnId="{72790019-397A-40AD-91EB-FF05F5301D31}">
      <dgm:prSet/>
      <dgm:spPr/>
      <dgm:t>
        <a:bodyPr/>
        <a:lstStyle/>
        <a:p>
          <a:endParaRPr lang="da-DK"/>
        </a:p>
      </dgm:t>
    </dgm:pt>
    <dgm:pt modelId="{C080D4D1-5DFC-490A-AA1D-305A1716C31F}" type="sibTrans" cxnId="{72790019-397A-40AD-91EB-FF05F5301D31}">
      <dgm:prSet/>
      <dgm:spPr/>
      <dgm:t>
        <a:bodyPr/>
        <a:lstStyle/>
        <a:p>
          <a:endParaRPr lang="da-DK"/>
        </a:p>
      </dgm:t>
    </dgm:pt>
    <dgm:pt modelId="{F0CA7CA4-F395-45B7-A4D8-7A0EA99E8FB2}">
      <dgm:prSet phldrT="[Teks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da-DK" sz="2600" dirty="0"/>
            <a:t>6 mdr. ÆMO og udekørende team</a:t>
          </a:r>
        </a:p>
        <a:p>
          <a:pPr marL="0" lvl="0" defTabSz="1422400">
            <a:lnSpc>
              <a:spcPct val="90000"/>
            </a:lnSpc>
            <a:spcBef>
              <a:spcPct val="0"/>
            </a:spcBef>
            <a:spcAft>
              <a:spcPct val="35000"/>
            </a:spcAft>
            <a:buNone/>
          </a:pPr>
          <a:endParaRPr lang="da-DK" sz="2600" dirty="0"/>
        </a:p>
      </dgm:t>
    </dgm:pt>
    <dgm:pt modelId="{FBA15A90-418E-477A-8A23-38BD3A86F9F5}" type="parTrans" cxnId="{84EFDDE5-E748-4C78-876E-838A0575ADD4}">
      <dgm:prSet/>
      <dgm:spPr/>
      <dgm:t>
        <a:bodyPr/>
        <a:lstStyle/>
        <a:p>
          <a:endParaRPr lang="da-DK"/>
        </a:p>
      </dgm:t>
    </dgm:pt>
    <dgm:pt modelId="{A38AA0F9-501A-42F1-9883-F7558988B99C}" type="sibTrans" cxnId="{84EFDDE5-E748-4C78-876E-838A0575ADD4}">
      <dgm:prSet/>
      <dgm:spPr/>
      <dgm:t>
        <a:bodyPr/>
        <a:lstStyle/>
        <a:p>
          <a:endParaRPr lang="da-DK"/>
        </a:p>
      </dgm:t>
    </dgm:pt>
    <dgm:pt modelId="{4AADABB0-C67E-47D7-95B6-11CE33F891DE}">
      <dgm:prSet phldrT="[Tekst]" custT="1"/>
      <dgm:spPr/>
      <dgm:t>
        <a:bodyPr/>
        <a:lstStyle/>
        <a:p>
          <a:r>
            <a:rPr lang="da-DK" sz="2600" dirty="0"/>
            <a:t>6 mdr. i FKD- social afsnit</a:t>
          </a:r>
        </a:p>
      </dgm:t>
    </dgm:pt>
    <dgm:pt modelId="{4D4426BC-9925-4A71-9A6F-F13CEFAE83E9}" type="parTrans" cxnId="{AF99EFE8-85B4-4FE6-972F-D8ECF9277D70}">
      <dgm:prSet/>
      <dgm:spPr/>
      <dgm:t>
        <a:bodyPr/>
        <a:lstStyle/>
        <a:p>
          <a:endParaRPr lang="da-DK"/>
        </a:p>
      </dgm:t>
    </dgm:pt>
    <dgm:pt modelId="{55D4493F-B90E-4E2C-80EC-D2689CEB975A}" type="sibTrans" cxnId="{AF99EFE8-85B4-4FE6-972F-D8ECF9277D70}">
      <dgm:prSet/>
      <dgm:spPr/>
      <dgm:t>
        <a:bodyPr/>
        <a:lstStyle/>
        <a:p>
          <a:endParaRPr lang="da-DK"/>
        </a:p>
      </dgm:t>
    </dgm:pt>
    <dgm:pt modelId="{652A3E48-462D-481D-A917-A4DDA02643B6}">
      <dgm:prSet phldrT="[Tekst]" custT="1"/>
      <dgm:spPr/>
      <dgm:t>
        <a:bodyPr/>
        <a:lstStyle/>
        <a:p>
          <a:r>
            <a:rPr lang="da-DK" sz="2600" dirty="0"/>
            <a:t>Udviklingsforløb i 3 mdr.</a:t>
          </a:r>
        </a:p>
      </dgm:t>
    </dgm:pt>
    <dgm:pt modelId="{01A4EA87-0DB6-48D4-8EB0-9DEF5841CE84}" type="parTrans" cxnId="{D38A4028-D573-4231-9DC1-79BA5A9005AE}">
      <dgm:prSet/>
      <dgm:spPr/>
      <dgm:t>
        <a:bodyPr/>
        <a:lstStyle/>
        <a:p>
          <a:endParaRPr lang="da-DK"/>
        </a:p>
      </dgm:t>
    </dgm:pt>
    <dgm:pt modelId="{3E235FB9-9701-4A99-AE75-F8F0BCDEA03F}" type="sibTrans" cxnId="{D38A4028-D573-4231-9DC1-79BA5A9005AE}">
      <dgm:prSet/>
      <dgm:spPr/>
      <dgm:t>
        <a:bodyPr/>
        <a:lstStyle/>
        <a:p>
          <a:endParaRPr lang="da-DK"/>
        </a:p>
      </dgm:t>
    </dgm:pt>
    <dgm:pt modelId="{5BC8B32A-1476-49FD-9D90-4CFE52FBCCB0}" type="pres">
      <dgm:prSet presAssocID="{387722E1-D991-4E2A-B468-2E38FC3B7AE9}" presName="diagram" presStyleCnt="0">
        <dgm:presLayoutVars>
          <dgm:dir/>
          <dgm:resizeHandles val="exact"/>
        </dgm:presLayoutVars>
      </dgm:prSet>
      <dgm:spPr/>
    </dgm:pt>
    <dgm:pt modelId="{0832547B-C32A-43C6-9558-A50803F79F26}" type="pres">
      <dgm:prSet presAssocID="{5070C688-676E-442D-82DB-888566AE543D}" presName="node" presStyleLbl="node1" presStyleIdx="0" presStyleCnt="5">
        <dgm:presLayoutVars>
          <dgm:bulletEnabled val="1"/>
        </dgm:presLayoutVars>
      </dgm:prSet>
      <dgm:spPr/>
    </dgm:pt>
    <dgm:pt modelId="{8FCA9833-41D3-4885-BD88-3795C717C7A8}" type="pres">
      <dgm:prSet presAssocID="{F75CEFC3-CC1F-4C92-BA5D-C93FE19F11B9}" presName="sibTrans" presStyleCnt="0"/>
      <dgm:spPr/>
    </dgm:pt>
    <dgm:pt modelId="{AE90C5B6-1CFA-4B67-A5E7-F51A101EE3EF}" type="pres">
      <dgm:prSet presAssocID="{DE1829E1-0858-4D3B-8136-461F5C29C031}" presName="node" presStyleLbl="node1" presStyleIdx="1" presStyleCnt="5">
        <dgm:presLayoutVars>
          <dgm:bulletEnabled val="1"/>
        </dgm:presLayoutVars>
      </dgm:prSet>
      <dgm:spPr/>
    </dgm:pt>
    <dgm:pt modelId="{74268A37-458C-4CEE-B1F0-909FD3ABEC93}" type="pres">
      <dgm:prSet presAssocID="{C080D4D1-5DFC-490A-AA1D-305A1716C31F}" presName="sibTrans" presStyleCnt="0"/>
      <dgm:spPr/>
    </dgm:pt>
    <dgm:pt modelId="{73D6959B-E679-4FB7-8E73-0180E87EBAB5}" type="pres">
      <dgm:prSet presAssocID="{F0CA7CA4-F395-45B7-A4D8-7A0EA99E8FB2}" presName="node" presStyleLbl="node1" presStyleIdx="2" presStyleCnt="5" custLinFactNeighborX="502" custLinFactNeighborY="-1052">
        <dgm:presLayoutVars>
          <dgm:bulletEnabled val="1"/>
        </dgm:presLayoutVars>
      </dgm:prSet>
      <dgm:spPr/>
    </dgm:pt>
    <dgm:pt modelId="{97258727-E568-4AF2-B197-A5C47A613918}" type="pres">
      <dgm:prSet presAssocID="{A38AA0F9-501A-42F1-9883-F7558988B99C}" presName="sibTrans" presStyleCnt="0"/>
      <dgm:spPr/>
    </dgm:pt>
    <dgm:pt modelId="{6FB013EE-3DF9-4BDB-8A4C-DEC0D963CB36}" type="pres">
      <dgm:prSet presAssocID="{4AADABB0-C67E-47D7-95B6-11CE33F891DE}" presName="node" presStyleLbl="node1" presStyleIdx="3" presStyleCnt="5">
        <dgm:presLayoutVars>
          <dgm:bulletEnabled val="1"/>
        </dgm:presLayoutVars>
      </dgm:prSet>
      <dgm:spPr/>
    </dgm:pt>
    <dgm:pt modelId="{E04B7180-2CE0-4EB3-9A1D-A9DA7427CDB7}" type="pres">
      <dgm:prSet presAssocID="{55D4493F-B90E-4E2C-80EC-D2689CEB975A}" presName="sibTrans" presStyleCnt="0"/>
      <dgm:spPr/>
    </dgm:pt>
    <dgm:pt modelId="{6E7D08DC-0DD0-48EE-A973-EB88117B53CC}" type="pres">
      <dgm:prSet presAssocID="{652A3E48-462D-481D-A917-A4DDA02643B6}" presName="node" presStyleLbl="node1" presStyleIdx="4" presStyleCnt="5">
        <dgm:presLayoutVars>
          <dgm:bulletEnabled val="1"/>
        </dgm:presLayoutVars>
      </dgm:prSet>
      <dgm:spPr/>
    </dgm:pt>
  </dgm:ptLst>
  <dgm:cxnLst>
    <dgm:cxn modelId="{72790019-397A-40AD-91EB-FF05F5301D31}" srcId="{387722E1-D991-4E2A-B468-2E38FC3B7AE9}" destId="{DE1829E1-0858-4D3B-8136-461F5C29C031}" srcOrd="1" destOrd="0" parTransId="{F06AE43F-E530-461F-AAFC-B2D279C2D1BC}" sibTransId="{C080D4D1-5DFC-490A-AA1D-305A1716C31F}"/>
    <dgm:cxn modelId="{D38A4028-D573-4231-9DC1-79BA5A9005AE}" srcId="{387722E1-D991-4E2A-B468-2E38FC3B7AE9}" destId="{652A3E48-462D-481D-A917-A4DDA02643B6}" srcOrd="4" destOrd="0" parTransId="{01A4EA87-0DB6-48D4-8EB0-9DEF5841CE84}" sibTransId="{3E235FB9-9701-4A99-AE75-F8F0BCDEA03F}"/>
    <dgm:cxn modelId="{93624F29-607C-4BCE-AAD5-DA005721D2BA}" type="presOf" srcId="{4AADABB0-C67E-47D7-95B6-11CE33F891DE}" destId="{6FB013EE-3DF9-4BDB-8A4C-DEC0D963CB36}" srcOrd="0" destOrd="0" presId="urn:microsoft.com/office/officeart/2005/8/layout/default"/>
    <dgm:cxn modelId="{653D202D-0D92-4F21-BBD8-ADF3ED4A9DA0}" type="presOf" srcId="{652A3E48-462D-481D-A917-A4DDA02643B6}" destId="{6E7D08DC-0DD0-48EE-A973-EB88117B53CC}" srcOrd="0" destOrd="0" presId="urn:microsoft.com/office/officeart/2005/8/layout/default"/>
    <dgm:cxn modelId="{4C7B5C3B-B4B2-4E92-891F-0FB0C231D6EA}" type="presOf" srcId="{387722E1-D991-4E2A-B468-2E38FC3B7AE9}" destId="{5BC8B32A-1476-49FD-9D90-4CFE52FBCCB0}" srcOrd="0" destOrd="0" presId="urn:microsoft.com/office/officeart/2005/8/layout/default"/>
    <dgm:cxn modelId="{DE3B005D-18B2-4BAC-81C6-886C6889133A}" type="presOf" srcId="{DE1829E1-0858-4D3B-8136-461F5C29C031}" destId="{AE90C5B6-1CFA-4B67-A5E7-F51A101EE3EF}" srcOrd="0" destOrd="0" presId="urn:microsoft.com/office/officeart/2005/8/layout/default"/>
    <dgm:cxn modelId="{F03EE777-23D4-4011-9E74-1AA508A00B00}" srcId="{387722E1-D991-4E2A-B468-2E38FC3B7AE9}" destId="{5070C688-676E-442D-82DB-888566AE543D}" srcOrd="0" destOrd="0" parTransId="{957F5497-1805-40ED-B31D-3D9A7317B366}" sibTransId="{F75CEFC3-CC1F-4C92-BA5D-C93FE19F11B9}"/>
    <dgm:cxn modelId="{4F60A37D-199C-4630-A419-9092492A2E0C}" type="presOf" srcId="{5070C688-676E-442D-82DB-888566AE543D}" destId="{0832547B-C32A-43C6-9558-A50803F79F26}" srcOrd="0" destOrd="0" presId="urn:microsoft.com/office/officeart/2005/8/layout/default"/>
    <dgm:cxn modelId="{207A6787-D067-4DF7-91FC-BF3CE5587CCD}" type="presOf" srcId="{F0CA7CA4-F395-45B7-A4D8-7A0EA99E8FB2}" destId="{73D6959B-E679-4FB7-8E73-0180E87EBAB5}" srcOrd="0" destOrd="0" presId="urn:microsoft.com/office/officeart/2005/8/layout/default"/>
    <dgm:cxn modelId="{84EFDDE5-E748-4C78-876E-838A0575ADD4}" srcId="{387722E1-D991-4E2A-B468-2E38FC3B7AE9}" destId="{F0CA7CA4-F395-45B7-A4D8-7A0EA99E8FB2}" srcOrd="2" destOrd="0" parTransId="{FBA15A90-418E-477A-8A23-38BD3A86F9F5}" sibTransId="{A38AA0F9-501A-42F1-9883-F7558988B99C}"/>
    <dgm:cxn modelId="{AF99EFE8-85B4-4FE6-972F-D8ECF9277D70}" srcId="{387722E1-D991-4E2A-B468-2E38FC3B7AE9}" destId="{4AADABB0-C67E-47D7-95B6-11CE33F891DE}" srcOrd="3" destOrd="0" parTransId="{4D4426BC-9925-4A71-9A6F-F13CEFAE83E9}" sibTransId="{55D4493F-B90E-4E2C-80EC-D2689CEB975A}"/>
    <dgm:cxn modelId="{16CFA9A8-0B10-45AD-A174-2F107D2372B9}" type="presParOf" srcId="{5BC8B32A-1476-49FD-9D90-4CFE52FBCCB0}" destId="{0832547B-C32A-43C6-9558-A50803F79F26}" srcOrd="0" destOrd="0" presId="urn:microsoft.com/office/officeart/2005/8/layout/default"/>
    <dgm:cxn modelId="{963FACB5-F458-496B-96D3-CDF8772D9318}" type="presParOf" srcId="{5BC8B32A-1476-49FD-9D90-4CFE52FBCCB0}" destId="{8FCA9833-41D3-4885-BD88-3795C717C7A8}" srcOrd="1" destOrd="0" presId="urn:microsoft.com/office/officeart/2005/8/layout/default"/>
    <dgm:cxn modelId="{83C42D99-A9EB-466E-B919-39D253DEE78E}" type="presParOf" srcId="{5BC8B32A-1476-49FD-9D90-4CFE52FBCCB0}" destId="{AE90C5B6-1CFA-4B67-A5E7-F51A101EE3EF}" srcOrd="2" destOrd="0" presId="urn:microsoft.com/office/officeart/2005/8/layout/default"/>
    <dgm:cxn modelId="{A73D0DA6-A7B6-48B7-916A-FC56D71AEB47}" type="presParOf" srcId="{5BC8B32A-1476-49FD-9D90-4CFE52FBCCB0}" destId="{74268A37-458C-4CEE-B1F0-909FD3ABEC93}" srcOrd="3" destOrd="0" presId="urn:microsoft.com/office/officeart/2005/8/layout/default"/>
    <dgm:cxn modelId="{B53E96E3-2019-4442-9E66-61E318A21AEB}" type="presParOf" srcId="{5BC8B32A-1476-49FD-9D90-4CFE52FBCCB0}" destId="{73D6959B-E679-4FB7-8E73-0180E87EBAB5}" srcOrd="4" destOrd="0" presId="urn:microsoft.com/office/officeart/2005/8/layout/default"/>
    <dgm:cxn modelId="{9847DA6E-4F78-456C-8984-D681832A1493}" type="presParOf" srcId="{5BC8B32A-1476-49FD-9D90-4CFE52FBCCB0}" destId="{97258727-E568-4AF2-B197-A5C47A613918}" srcOrd="5" destOrd="0" presId="urn:microsoft.com/office/officeart/2005/8/layout/default"/>
    <dgm:cxn modelId="{50C709D3-F647-4A2E-94BD-2C9197AB5182}" type="presParOf" srcId="{5BC8B32A-1476-49FD-9D90-4CFE52FBCCB0}" destId="{6FB013EE-3DF9-4BDB-8A4C-DEC0D963CB36}" srcOrd="6" destOrd="0" presId="urn:microsoft.com/office/officeart/2005/8/layout/default"/>
    <dgm:cxn modelId="{6751B3CB-1B64-44CE-87E4-046102222B23}" type="presParOf" srcId="{5BC8B32A-1476-49FD-9D90-4CFE52FBCCB0}" destId="{E04B7180-2CE0-4EB3-9A1D-A9DA7427CDB7}" srcOrd="7" destOrd="0" presId="urn:microsoft.com/office/officeart/2005/8/layout/default"/>
    <dgm:cxn modelId="{D7B17865-B458-43F7-ACA0-560698C12A72}" type="presParOf" srcId="{5BC8B32A-1476-49FD-9D90-4CFE52FBCCB0}" destId="{6E7D08DC-0DD0-48EE-A973-EB88117B53CC}"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32547B-C32A-43C6-9558-A50803F79F26}">
      <dsp:nvSpPr>
        <dsp:cNvPr id="0" name=""/>
        <dsp:cNvSpPr/>
      </dsp:nvSpPr>
      <dsp:spPr>
        <a:xfrm>
          <a:off x="8002" y="35918"/>
          <a:ext cx="2712100" cy="1664014"/>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a-DK" sz="2600" kern="1200" dirty="0"/>
            <a:t>6 mdr. i Geriatrisk afsnit</a:t>
          </a:r>
        </a:p>
      </dsp:txBody>
      <dsp:txXfrm>
        <a:off x="8002" y="35918"/>
        <a:ext cx="2712100" cy="1664014"/>
      </dsp:txXfrm>
    </dsp:sp>
    <dsp:sp modelId="{AE90C5B6-1CFA-4B67-A5E7-F51A101EE3EF}">
      <dsp:nvSpPr>
        <dsp:cNvPr id="0" name=""/>
        <dsp:cNvSpPr/>
      </dsp:nvSpPr>
      <dsp:spPr>
        <a:xfrm>
          <a:off x="3008507" y="2711"/>
          <a:ext cx="2884046" cy="1730428"/>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a-DK" sz="2600" kern="1200" dirty="0"/>
            <a:t>6 mdr. på FKD</a:t>
          </a:r>
        </a:p>
      </dsp:txBody>
      <dsp:txXfrm>
        <a:off x="3008507" y="2711"/>
        <a:ext cx="2884046" cy="1730428"/>
      </dsp:txXfrm>
    </dsp:sp>
    <dsp:sp modelId="{73D6959B-E679-4FB7-8E73-0180E87EBAB5}">
      <dsp:nvSpPr>
        <dsp:cNvPr id="0" name=""/>
        <dsp:cNvSpPr/>
      </dsp:nvSpPr>
      <dsp:spPr>
        <a:xfrm>
          <a:off x="6188961" y="1362"/>
          <a:ext cx="2884046" cy="1730428"/>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da-DK" sz="2600" kern="1200" dirty="0"/>
            <a:t>6 mdr. Geriatrisk afsnit</a:t>
          </a:r>
        </a:p>
        <a:p>
          <a:pPr marL="0" lvl="0" algn="ctr" defTabSz="1422400">
            <a:lnSpc>
              <a:spcPct val="90000"/>
            </a:lnSpc>
            <a:spcBef>
              <a:spcPct val="0"/>
            </a:spcBef>
            <a:spcAft>
              <a:spcPct val="35000"/>
            </a:spcAft>
            <a:buNone/>
          </a:pPr>
          <a:endParaRPr lang="da-DK" sz="2600" kern="1200" dirty="0"/>
        </a:p>
      </dsp:txBody>
      <dsp:txXfrm>
        <a:off x="6188961" y="1362"/>
        <a:ext cx="2884046" cy="1730428"/>
      </dsp:txXfrm>
    </dsp:sp>
    <dsp:sp modelId="{6FB013EE-3DF9-4BDB-8A4C-DEC0D963CB36}">
      <dsp:nvSpPr>
        <dsp:cNvPr id="0" name=""/>
        <dsp:cNvSpPr/>
      </dsp:nvSpPr>
      <dsp:spPr>
        <a:xfrm>
          <a:off x="1508254" y="2021544"/>
          <a:ext cx="2884046" cy="1730428"/>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a-DK" sz="2600" kern="1200" dirty="0"/>
            <a:t>6 mdr. i FKD</a:t>
          </a:r>
        </a:p>
      </dsp:txBody>
      <dsp:txXfrm>
        <a:off x="1508254" y="2021544"/>
        <a:ext cx="2884046" cy="1730428"/>
      </dsp:txXfrm>
    </dsp:sp>
    <dsp:sp modelId="{6E7D08DC-0DD0-48EE-A973-EB88117B53CC}">
      <dsp:nvSpPr>
        <dsp:cNvPr id="0" name=""/>
        <dsp:cNvSpPr/>
      </dsp:nvSpPr>
      <dsp:spPr>
        <a:xfrm>
          <a:off x="4680706" y="2021544"/>
          <a:ext cx="2884046" cy="1730428"/>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a-DK" sz="2600" kern="1200" dirty="0"/>
            <a:t>Udviklingsforløb i 3 mdr.</a:t>
          </a:r>
        </a:p>
      </dsp:txBody>
      <dsp:txXfrm>
        <a:off x="4680706" y="2021544"/>
        <a:ext cx="2884046" cy="17304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32547B-C32A-43C6-9558-A50803F79F26}">
      <dsp:nvSpPr>
        <dsp:cNvPr id="0" name=""/>
        <dsp:cNvSpPr/>
      </dsp:nvSpPr>
      <dsp:spPr>
        <a:xfrm>
          <a:off x="206282" y="1088"/>
          <a:ext cx="2621511" cy="1572907"/>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a-DK" sz="2600" kern="1200" dirty="0"/>
            <a:t>6 mdr. i Geriatrisk afsnit</a:t>
          </a:r>
        </a:p>
      </dsp:txBody>
      <dsp:txXfrm>
        <a:off x="206282" y="1088"/>
        <a:ext cx="2621511" cy="1572907"/>
      </dsp:txXfrm>
    </dsp:sp>
    <dsp:sp modelId="{AE90C5B6-1CFA-4B67-A5E7-F51A101EE3EF}">
      <dsp:nvSpPr>
        <dsp:cNvPr id="0" name=""/>
        <dsp:cNvSpPr/>
      </dsp:nvSpPr>
      <dsp:spPr>
        <a:xfrm>
          <a:off x="3089946" y="1088"/>
          <a:ext cx="2621511" cy="1572907"/>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a-DK" sz="2600" kern="1200" dirty="0"/>
            <a:t>6 mdr. på FKD</a:t>
          </a:r>
        </a:p>
      </dsp:txBody>
      <dsp:txXfrm>
        <a:off x="3089946" y="1088"/>
        <a:ext cx="2621511" cy="1572907"/>
      </dsp:txXfrm>
    </dsp:sp>
    <dsp:sp modelId="{73D6959B-E679-4FB7-8E73-0180E87EBAB5}">
      <dsp:nvSpPr>
        <dsp:cNvPr id="0" name=""/>
        <dsp:cNvSpPr/>
      </dsp:nvSpPr>
      <dsp:spPr>
        <a:xfrm>
          <a:off x="5986769" y="0"/>
          <a:ext cx="2621511" cy="1572907"/>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da-DK" sz="2600" kern="1200" dirty="0"/>
            <a:t>6 mdr. i palliativ afsnit</a:t>
          </a:r>
        </a:p>
        <a:p>
          <a:pPr marL="0" lvl="0" algn="ctr" defTabSz="1422400">
            <a:lnSpc>
              <a:spcPct val="90000"/>
            </a:lnSpc>
            <a:spcBef>
              <a:spcPct val="0"/>
            </a:spcBef>
            <a:spcAft>
              <a:spcPct val="35000"/>
            </a:spcAft>
            <a:buNone/>
          </a:pPr>
          <a:endParaRPr lang="da-DK" sz="2600" kern="1200" dirty="0"/>
        </a:p>
      </dsp:txBody>
      <dsp:txXfrm>
        <a:off x="5986769" y="0"/>
        <a:ext cx="2621511" cy="1572907"/>
      </dsp:txXfrm>
    </dsp:sp>
    <dsp:sp modelId="{6FB013EE-3DF9-4BDB-8A4C-DEC0D963CB36}">
      <dsp:nvSpPr>
        <dsp:cNvPr id="0" name=""/>
        <dsp:cNvSpPr/>
      </dsp:nvSpPr>
      <dsp:spPr>
        <a:xfrm>
          <a:off x="1648114" y="1836146"/>
          <a:ext cx="2621511" cy="1572907"/>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a-DK" sz="2600" kern="1200" dirty="0"/>
            <a:t>6 mdr. i FKD- palliativ afsnit</a:t>
          </a:r>
        </a:p>
      </dsp:txBody>
      <dsp:txXfrm>
        <a:off x="1648114" y="1836146"/>
        <a:ext cx="2621511" cy="1572907"/>
      </dsp:txXfrm>
    </dsp:sp>
    <dsp:sp modelId="{6E7D08DC-0DD0-48EE-A973-EB88117B53CC}">
      <dsp:nvSpPr>
        <dsp:cNvPr id="0" name=""/>
        <dsp:cNvSpPr/>
      </dsp:nvSpPr>
      <dsp:spPr>
        <a:xfrm>
          <a:off x="4531777" y="1836146"/>
          <a:ext cx="2621511" cy="1572907"/>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a-DK" sz="2600" kern="1200" dirty="0"/>
            <a:t>Udviklingsforløb i 3 mdr.</a:t>
          </a:r>
        </a:p>
      </dsp:txBody>
      <dsp:txXfrm>
        <a:off x="4531777" y="1836146"/>
        <a:ext cx="2621511" cy="15729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32547B-C32A-43C6-9558-A50803F79F26}">
      <dsp:nvSpPr>
        <dsp:cNvPr id="0" name=""/>
        <dsp:cNvSpPr/>
      </dsp:nvSpPr>
      <dsp:spPr>
        <a:xfrm>
          <a:off x="465710" y="2952"/>
          <a:ext cx="2713512" cy="1628107"/>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a-DK" sz="2600" kern="1200" dirty="0"/>
            <a:t>6 mdr. i Geriatrisk afsnit</a:t>
          </a:r>
        </a:p>
      </dsp:txBody>
      <dsp:txXfrm>
        <a:off x="465710" y="2952"/>
        <a:ext cx="2713512" cy="1628107"/>
      </dsp:txXfrm>
    </dsp:sp>
    <dsp:sp modelId="{AE90C5B6-1CFA-4B67-A5E7-F51A101EE3EF}">
      <dsp:nvSpPr>
        <dsp:cNvPr id="0" name=""/>
        <dsp:cNvSpPr/>
      </dsp:nvSpPr>
      <dsp:spPr>
        <a:xfrm>
          <a:off x="3450573" y="2952"/>
          <a:ext cx="2713512" cy="1628107"/>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a-DK" sz="2600" kern="1200" dirty="0"/>
            <a:t>6 mdr. på FKD</a:t>
          </a:r>
        </a:p>
      </dsp:txBody>
      <dsp:txXfrm>
        <a:off x="3450573" y="2952"/>
        <a:ext cx="2713512" cy="1628107"/>
      </dsp:txXfrm>
    </dsp:sp>
    <dsp:sp modelId="{73D6959B-E679-4FB7-8E73-0180E87EBAB5}">
      <dsp:nvSpPr>
        <dsp:cNvPr id="0" name=""/>
        <dsp:cNvSpPr/>
      </dsp:nvSpPr>
      <dsp:spPr>
        <a:xfrm>
          <a:off x="6449058" y="0"/>
          <a:ext cx="2713512" cy="1628107"/>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da-DK" sz="2600" kern="1200" dirty="0"/>
            <a:t>6 mdr. ÆMO og udekørende team</a:t>
          </a:r>
        </a:p>
        <a:p>
          <a:pPr marL="0" lvl="0" algn="ctr" defTabSz="1422400">
            <a:lnSpc>
              <a:spcPct val="90000"/>
            </a:lnSpc>
            <a:spcBef>
              <a:spcPct val="0"/>
            </a:spcBef>
            <a:spcAft>
              <a:spcPct val="35000"/>
            </a:spcAft>
            <a:buNone/>
          </a:pPr>
          <a:endParaRPr lang="da-DK" sz="2600" kern="1200" dirty="0"/>
        </a:p>
      </dsp:txBody>
      <dsp:txXfrm>
        <a:off x="6449058" y="0"/>
        <a:ext cx="2713512" cy="1628107"/>
      </dsp:txXfrm>
    </dsp:sp>
    <dsp:sp modelId="{6FB013EE-3DF9-4BDB-8A4C-DEC0D963CB36}">
      <dsp:nvSpPr>
        <dsp:cNvPr id="0" name=""/>
        <dsp:cNvSpPr/>
      </dsp:nvSpPr>
      <dsp:spPr>
        <a:xfrm>
          <a:off x="1958141" y="1902410"/>
          <a:ext cx="2713512" cy="1628107"/>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a-DK" sz="2600" kern="1200" dirty="0"/>
            <a:t>6 mdr. i FKD- social afsnit</a:t>
          </a:r>
        </a:p>
      </dsp:txBody>
      <dsp:txXfrm>
        <a:off x="1958141" y="1902410"/>
        <a:ext cx="2713512" cy="1628107"/>
      </dsp:txXfrm>
    </dsp:sp>
    <dsp:sp modelId="{6E7D08DC-0DD0-48EE-A973-EB88117B53CC}">
      <dsp:nvSpPr>
        <dsp:cNvPr id="0" name=""/>
        <dsp:cNvSpPr/>
      </dsp:nvSpPr>
      <dsp:spPr>
        <a:xfrm>
          <a:off x="4943005" y="1902410"/>
          <a:ext cx="2713512" cy="1628107"/>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da-DK" sz="2600" kern="1200" dirty="0"/>
            <a:t>Udviklingsforløb i 3 mdr.</a:t>
          </a:r>
        </a:p>
      </dsp:txBody>
      <dsp:txXfrm>
        <a:off x="4943005" y="1902410"/>
        <a:ext cx="2713512" cy="162810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5EB28D1-58D8-4EBA-AD4A-3097FCE67AD9}" type="datetimeFigureOut">
              <a:rPr lang="da-DK" smtClean="0"/>
              <a:t>31-05-2024</a:t>
            </a:fld>
            <a:endParaRPr lang="da-DK" dirty="0"/>
          </a:p>
        </p:txBody>
      </p:sp>
      <p:sp>
        <p:nvSpPr>
          <p:cNvPr id="4" name="Pladsholder til slidebille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6" name="Pladsholder til sidefod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2E91502-756A-4244-B8CC-0FD4F7A5EFF5}" type="slidenum">
              <a:rPr lang="da-DK" smtClean="0"/>
              <a:t>‹nr.›</a:t>
            </a:fld>
            <a:endParaRPr lang="da-DK" dirty="0"/>
          </a:p>
        </p:txBody>
      </p:sp>
    </p:spTree>
    <p:extLst>
      <p:ext uri="{BB962C8B-B14F-4D97-AF65-F5344CB8AC3E}">
        <p14:creationId xmlns:p14="http://schemas.microsoft.com/office/powerpoint/2010/main" val="342771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w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emf"/><Relationship Id="rId4" Type="http://schemas.openxmlformats.org/officeDocument/2006/relationships/image" Target="../media/image3.w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emf"/><Relationship Id="rId4" Type="http://schemas.openxmlformats.org/officeDocument/2006/relationships/image" Target="../media/image3.w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emf"/><Relationship Id="rId4" Type="http://schemas.openxmlformats.org/officeDocument/2006/relationships/image" Target="../media/image3.w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 grøn">
    <p:spTree>
      <p:nvGrpSpPr>
        <p:cNvPr id="1" name=""/>
        <p:cNvGrpSpPr/>
        <p:nvPr/>
      </p:nvGrpSpPr>
      <p:grpSpPr>
        <a:xfrm>
          <a:off x="0" y="0"/>
          <a:ext cx="0" cy="0"/>
          <a:chOff x="0" y="0"/>
          <a:chExt cx="0" cy="0"/>
        </a:xfrm>
      </p:grpSpPr>
      <p:sp>
        <p:nvSpPr>
          <p:cNvPr id="10" name="Rektangel 9"/>
          <p:cNvSpPr/>
          <p:nvPr userDrawn="1"/>
        </p:nvSpPr>
        <p:spPr>
          <a:xfrm>
            <a:off x="0" y="1989138"/>
            <a:ext cx="12191423" cy="4871438"/>
          </a:xfrm>
          <a:prstGeom prst="rect">
            <a:avLst/>
          </a:prstGeom>
          <a:solidFill>
            <a:srgbClr val="567F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800" dirty="0"/>
          </a:p>
        </p:txBody>
      </p:sp>
      <p:sp>
        <p:nvSpPr>
          <p:cNvPr id="32" name="Rektangel 31">
            <a:extLst>
              <a:ext uri="{FF2B5EF4-FFF2-40B4-BE49-F238E27FC236}">
                <a16:creationId xmlns:a16="http://schemas.microsoft.com/office/drawing/2014/main" id="{AAC0C3D3-9420-466E-837D-E3FCFD058D0C}"/>
              </a:ext>
            </a:extLst>
          </p:cNvPr>
          <p:cNvSpPr/>
          <p:nvPr userDrawn="1"/>
        </p:nvSpPr>
        <p:spPr>
          <a:xfrm>
            <a:off x="0" y="1976434"/>
            <a:ext cx="683568" cy="4881566"/>
          </a:xfrm>
          <a:prstGeom prst="rect">
            <a:avLst/>
          </a:prstGeom>
          <a:solidFill>
            <a:srgbClr val="B9D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Titel 1"/>
          <p:cNvSpPr>
            <a:spLocks noGrp="1"/>
          </p:cNvSpPr>
          <p:nvPr>
            <p:ph type="title" hasCustomPrompt="1"/>
          </p:nvPr>
        </p:nvSpPr>
        <p:spPr>
          <a:xfrm>
            <a:off x="1366839" y="2720891"/>
            <a:ext cx="9435658" cy="1981738"/>
          </a:xfrm>
        </p:spPr>
        <p:txBody>
          <a:bodyPr anchor="t" anchorCtr="0"/>
          <a:lstStyle>
            <a:lvl1pPr>
              <a:defRPr sz="3800">
                <a:solidFill>
                  <a:schemeClr val="bg1"/>
                </a:solidFill>
              </a:defRPr>
            </a:lvl1pPr>
          </a:lstStyle>
          <a:p>
            <a:r>
              <a:rPr lang="da-DK" dirty="0"/>
              <a:t>Overskrift 38pt skrives her</a:t>
            </a:r>
            <a:br>
              <a:rPr lang="da-DK" dirty="0"/>
            </a:br>
            <a:r>
              <a:rPr lang="da-DK" dirty="0"/>
              <a:t>i to eller flere linjer</a:t>
            </a:r>
          </a:p>
        </p:txBody>
      </p:sp>
      <p:sp>
        <p:nvSpPr>
          <p:cNvPr id="3" name="Undertitel 2"/>
          <p:cNvSpPr>
            <a:spLocks noGrp="1"/>
          </p:cNvSpPr>
          <p:nvPr>
            <p:ph type="subTitle" idx="1" hasCustomPrompt="1"/>
          </p:nvPr>
        </p:nvSpPr>
        <p:spPr>
          <a:xfrm>
            <a:off x="1366839" y="5101432"/>
            <a:ext cx="9433105" cy="888504"/>
          </a:xfrm>
        </p:spPr>
        <p:txBody>
          <a:bodyPr/>
          <a:lstStyle>
            <a:lvl1pPr marL="0" indent="0" algn="l">
              <a:lnSpc>
                <a:spcPct val="89000"/>
              </a:lnSpc>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Underoverskrift 20pt skrives her i to linjer eller max tre linjer</a:t>
            </a:r>
          </a:p>
        </p:txBody>
      </p:sp>
      <p:sp>
        <p:nvSpPr>
          <p:cNvPr id="17" name="text" descr="{&quot;templafy&quot;:{&quot;id&quot;:&quot;45efa975-e268-4535-8d34-a915fed8783c&quot;}}" title="Form.PresentationTitle">
            <a:extLst>
              <a:ext uri="{FF2B5EF4-FFF2-40B4-BE49-F238E27FC236}">
                <a16:creationId xmlns:a16="http://schemas.microsoft.com/office/drawing/2014/main" id="{6E96F3D6-F9A3-4A0A-AF11-9947015BA81A}"/>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sp>
        <p:nvSpPr>
          <p:cNvPr id="19" name="text" descr="{&quot;templafy&quot;:{&quot;id&quot;:&quot;7cdcd9e7-c5d5-485d-8200-f05d00705f30&quot;}}" title="UserProfile.Name">
            <a:extLst>
              <a:ext uri="{FF2B5EF4-FFF2-40B4-BE49-F238E27FC236}">
                <a16:creationId xmlns:a16="http://schemas.microsoft.com/office/drawing/2014/main" id="{443C3F1B-6F22-44FD-9D20-8046FEEFD6D9}"/>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sp>
        <p:nvSpPr>
          <p:cNvPr id="5" name="Date Placeholder 4" hidden="1">
            <a:extLst>
              <a:ext uri="{FF2B5EF4-FFF2-40B4-BE49-F238E27FC236}">
                <a16:creationId xmlns:a16="http://schemas.microsoft.com/office/drawing/2014/main" id="{DB375924-8F1B-4A42-B386-30D658A1EE16}"/>
              </a:ext>
            </a:extLst>
          </p:cNvPr>
          <p:cNvSpPr>
            <a:spLocks noGrp="1"/>
          </p:cNvSpPr>
          <p:nvPr>
            <p:ph type="dt" sz="half" idx="10"/>
          </p:nvPr>
        </p:nvSpPr>
        <p:spPr/>
        <p:txBody>
          <a:bodyPr/>
          <a:lstStyle/>
          <a:p>
            <a:endParaRPr lang="da-DK" dirty="0"/>
          </a:p>
        </p:txBody>
      </p:sp>
      <p:sp>
        <p:nvSpPr>
          <p:cNvPr id="7" name="Footer Placeholder 6" hidden="1">
            <a:extLst>
              <a:ext uri="{FF2B5EF4-FFF2-40B4-BE49-F238E27FC236}">
                <a16:creationId xmlns:a16="http://schemas.microsoft.com/office/drawing/2014/main" id="{40073283-4609-4E3F-B89A-30DFFAA2EAA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1088646-E100-4B10-A869-A5FAC8DAF98D}"/>
              </a:ext>
            </a:extLst>
          </p:cNvPr>
          <p:cNvSpPr>
            <a:spLocks noGrp="1"/>
          </p:cNvSpPr>
          <p:nvPr>
            <p:ph type="sldNum" sz="quarter" idx="12"/>
          </p:nvPr>
        </p:nvSpPr>
        <p:spPr/>
        <p:txBody>
          <a:bodyPr/>
          <a:lstStyle/>
          <a:p>
            <a:fld id="{0DAB5548-7253-48D6-B95B-F3D312A72220}" type="slidenum">
              <a:rPr lang="da-DK" smtClean="0"/>
              <a:pPr/>
              <a:t>‹nr.›</a:t>
            </a:fld>
            <a:endParaRPr lang="da-DK" dirty="0"/>
          </a:p>
        </p:txBody>
      </p:sp>
      <p:pic>
        <p:nvPicPr>
          <p:cNvPr id="1935792027" name="image" descr="{&quot;templafy&quot;:{&quot;id&quot;:&quot;3fa2644a-a9a1-4d57-af77-9dc4de9ff383&quot;}}"/>
          <p:cNvPicPr>
            <a:picLocks noChangeAspect="1"/>
          </p:cNvPicPr>
          <p:nvPr/>
        </p:nvPicPr>
        <p:blipFill>
          <a:blip r:embed="rId2"/>
          <a:stretch>
            <a:fillRect/>
          </a:stretch>
        </p:blipFill>
        <p:spPr>
          <a:xfrm>
            <a:off x="5773324" y="6314400"/>
            <a:ext cx="1324800" cy="421200"/>
          </a:xfrm>
          <a:prstGeom prst="rect">
            <a:avLst/>
          </a:prstGeom>
        </p:spPr>
      </p:pic>
      <p:pic>
        <p:nvPicPr>
          <p:cNvPr id="2081797414" name="image" descr="{&quot;templafy&quot;:{&quot;id&quot;:&quot;572f3516-719f-4173-9d5f-6af45e707443&quot;}}"/>
          <p:cNvPicPr>
            <a:picLocks noChangeAspect="1"/>
          </p:cNvPicPr>
          <p:nvPr/>
        </p:nvPicPr>
        <p:blipFill>
          <a:blip r:embed="rId2"/>
          <a:stretch>
            <a:fillRect/>
          </a:stretch>
        </p:blipFill>
        <p:spPr>
          <a:xfrm>
            <a:off x="11069013" y="872704"/>
            <a:ext cx="871200" cy="900000"/>
          </a:xfrm>
          <a:prstGeom prst="rect">
            <a:avLst/>
          </a:prstGeom>
        </p:spPr>
      </p:pic>
      <p:pic>
        <p:nvPicPr>
          <p:cNvPr id="1457385690" name="image" descr="{&quot;templafy&quot;:{&quot;id&quot;:&quot;e85fd611-a7f6-497a-b05e-5d5dfd082c34&quot;}}"/>
          <p:cNvPicPr>
            <a:picLocks noChangeAspect="1"/>
          </p:cNvPicPr>
          <p:nvPr/>
        </p:nvPicPr>
        <p:blipFill>
          <a:blip r:embed="rId2"/>
          <a:stretch>
            <a:fillRect/>
          </a:stretch>
        </p:blipFill>
        <p:spPr>
          <a:xfrm>
            <a:off x="11069013" y="260648"/>
            <a:ext cx="871200" cy="900000"/>
          </a:xfrm>
          <a:prstGeom prst="rect">
            <a:avLst/>
          </a:prstGeom>
        </p:spPr>
      </p:pic>
      <p:sp>
        <p:nvSpPr>
          <p:cNvPr id="28" name="text" descr="{&quot;templafy&quot;:{&quot;id&quot;:&quot;b7d1df9a-983b-41f8-896f-5814a5f20a4b&quot;}}" title="UserProfile.Office.Virksomhed_{{DocumentLanguage}}">
            <a:extLst>
              <a:ext uri="{FF2B5EF4-FFF2-40B4-BE49-F238E27FC236}">
                <a16:creationId xmlns:a16="http://schemas.microsoft.com/office/drawing/2014/main" id="{516BAA53-8511-47D7-9AD0-B6F8B7A92F4D}"/>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400" b="1" noProof="0" dirty="0">
                <a:solidFill>
                  <a:srgbClr val="565656"/>
                </a:solidFill>
              </a:rPr>
              <a:t>Bispebjerg og Frederiksberg Hospital</a:t>
            </a:r>
          </a:p>
        </p:txBody>
      </p:sp>
      <p:sp>
        <p:nvSpPr>
          <p:cNvPr id="29" name="text" descr="{&quot;templafy&quot;:{&quot;id&quot;:&quot;83ffd8d7-e3c5-4ca7-994e-040850f9d08a&quot;}}" title="UserProfile.CenterFreeText">
            <a:extLst>
              <a:ext uri="{FF2B5EF4-FFF2-40B4-BE49-F238E27FC236}">
                <a16:creationId xmlns:a16="http://schemas.microsoft.com/office/drawing/2014/main" id="{5A30AC9F-7EFA-48B4-8857-325A6FCD653B}"/>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30" name="text" descr="{&quot;templafy&quot;:{&quot;id&quot;:&quot;de297182-b881-4a4b-8638-12d0f5ac613b&quot;}}" hidden="1" title="UserProfile.Centers.Center_{{DocumentLanguage}}">
            <a:extLst>
              <a:ext uri="{FF2B5EF4-FFF2-40B4-BE49-F238E27FC236}">
                <a16:creationId xmlns:a16="http://schemas.microsoft.com/office/drawing/2014/main" id="{A6175086-BB3F-4D08-AA72-D59A277C3D84}"/>
              </a:ext>
            </a:extLst>
          </p:cNvPr>
          <p:cNvSpPr txBox="1">
            <a:spLocks/>
          </p:cNvSpPr>
          <p:nvPr userDrawn="1"/>
        </p:nvSpPr>
        <p:spPr>
          <a:xfrm>
            <a:off x="1366838" y="404664"/>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solidFill>
                <a:srgbClr val="B3B3B3"/>
              </a:solidFill>
            </a:endParaRPr>
          </a:p>
        </p:txBody>
      </p:sp>
      <p:sp>
        <p:nvSpPr>
          <p:cNvPr id="31" name="text" descr="{&quot;templafy&quot;:{&quot;id&quot;:&quot;536a43ee-3458-4d44-a9b0-c155c79154e6&quot;}}" hidden="1" title="Form.Manuel_dato">
            <a:extLst>
              <a:ext uri="{FF2B5EF4-FFF2-40B4-BE49-F238E27FC236}">
                <a16:creationId xmlns:a16="http://schemas.microsoft.com/office/drawing/2014/main" id="{85898D87-959A-4A63-81D8-7ADE604F6901}"/>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sp>
        <p:nvSpPr>
          <p:cNvPr id="37" name="Rektangel 36">
            <a:extLst>
              <a:ext uri="{FF2B5EF4-FFF2-40B4-BE49-F238E27FC236}">
                <a16:creationId xmlns:a16="http://schemas.microsoft.com/office/drawing/2014/main" id="{E55E047F-2AFD-4BEC-B4DB-DCB9462504F9}"/>
              </a:ext>
            </a:extLst>
          </p:cNvPr>
          <p:cNvSpPr/>
          <p:nvPr userDrawn="1"/>
        </p:nvSpPr>
        <p:spPr>
          <a:xfrm>
            <a:off x="0" y="1"/>
            <a:ext cx="683568" cy="1989138"/>
          </a:xfrm>
          <a:prstGeom prst="rect">
            <a:avLst/>
          </a:prstGeom>
          <a:solidFill>
            <a:srgbClr val="F0FF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33045940" name="image" descr="{&quot;templafy&quot;:{&quot;id&quot;:&quot;0969b1be-1ec5-4978-bed1-8117edd4caf0&quot;}}"/>
          <p:cNvPicPr>
            <a:picLocks noChangeAspect="1"/>
          </p:cNvPicPr>
          <p:nvPr/>
        </p:nvPicPr>
        <p:blipFill>
          <a:blip r:embed="rId3"/>
          <a:stretch>
            <a:fillRect/>
          </a:stretch>
        </p:blipFill>
        <p:spPr>
          <a:xfrm>
            <a:off x="457200" y="1539577"/>
            <a:ext cx="687600" cy="687600"/>
          </a:xfrm>
          <a:prstGeom prst="rect">
            <a:avLst/>
          </a:prstGeom>
        </p:spPr>
      </p:pic>
      <p:pic>
        <p:nvPicPr>
          <p:cNvPr id="25" name="Region">
            <a:extLst>
              <a:ext uri="{FF2B5EF4-FFF2-40B4-BE49-F238E27FC236}">
                <a16:creationId xmlns:a16="http://schemas.microsoft.com/office/drawing/2014/main" id="{55FD13A4-D9BD-4B21-9B2C-0F540E45261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1584984"/>
            <a:ext cx="116417" cy="594784"/>
          </a:xfrm>
          <a:prstGeom prst="rect">
            <a:avLst/>
          </a:prstGeom>
        </p:spPr>
      </p:pic>
      <p:pic>
        <p:nvPicPr>
          <p:cNvPr id="780112427" name="image" descr="{&quot;templafy&quot;:{&quot;id&quot;:&quot;7f79f9a8-b1cb-4d0b-9886-a0e75382f89c&quot;}}"/>
          <p:cNvPicPr>
            <a:picLocks noChangeAspect="1"/>
          </p:cNvPicPr>
          <p:nvPr/>
        </p:nvPicPr>
        <p:blipFill>
          <a:blip r:embed="rId2"/>
          <a:stretch>
            <a:fillRect/>
          </a:stretch>
        </p:blipFill>
        <p:spPr>
          <a:xfrm>
            <a:off x="9957600" y="97200"/>
            <a:ext cx="2178000" cy="684000"/>
          </a:xfrm>
          <a:prstGeom prst="rect">
            <a:avLst/>
          </a:prstGeom>
        </p:spPr>
      </p:pic>
      <p:pic>
        <p:nvPicPr>
          <p:cNvPr id="4" name="Billede 3">
            <a:extLst>
              <a:ext uri="{FF2B5EF4-FFF2-40B4-BE49-F238E27FC236}">
                <a16:creationId xmlns:a16="http://schemas.microsoft.com/office/drawing/2014/main" id="{4A195DE7-24E3-4551-BCF7-2A2EEAB1E955}"/>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366838" y="973030"/>
            <a:ext cx="10825162" cy="1032877"/>
          </a:xfrm>
          <a:prstGeom prst="rect">
            <a:avLst/>
          </a:prstGeom>
        </p:spPr>
      </p:pic>
    </p:spTree>
    <p:extLst>
      <p:ext uri="{BB962C8B-B14F-4D97-AF65-F5344CB8AC3E}">
        <p14:creationId xmlns:p14="http://schemas.microsoft.com/office/powerpoint/2010/main" val="1973940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Èn tekstspalte - grøn">
    <p:spTree>
      <p:nvGrpSpPr>
        <p:cNvPr id="1" name=""/>
        <p:cNvGrpSpPr/>
        <p:nvPr/>
      </p:nvGrpSpPr>
      <p:grpSpPr>
        <a:xfrm>
          <a:off x="0" y="0"/>
          <a:ext cx="0" cy="0"/>
          <a:chOff x="0" y="0"/>
          <a:chExt cx="0" cy="0"/>
        </a:xfrm>
      </p:grpSpPr>
      <p:pic>
        <p:nvPicPr>
          <p:cNvPr id="27" name="Billede 26">
            <a:extLst>
              <a:ext uri="{FF2B5EF4-FFF2-40B4-BE49-F238E27FC236}">
                <a16:creationId xmlns:a16="http://schemas.microsoft.com/office/drawing/2014/main" id="{A6CA117F-B419-4B27-AD10-AB28D258DFC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366838" y="5842328"/>
            <a:ext cx="10825162" cy="1032876"/>
          </a:xfrm>
          <a:prstGeom prst="rect">
            <a:avLst/>
          </a:prstGeom>
        </p:spPr>
      </p:pic>
      <p:sp>
        <p:nvSpPr>
          <p:cNvPr id="21" name="Rektangel 20">
            <a:extLst>
              <a:ext uri="{FF2B5EF4-FFF2-40B4-BE49-F238E27FC236}">
                <a16:creationId xmlns:a16="http://schemas.microsoft.com/office/drawing/2014/main" id="{F53687A4-5E98-4574-A77B-34F679561701}"/>
              </a:ext>
            </a:extLst>
          </p:cNvPr>
          <p:cNvSpPr/>
          <p:nvPr userDrawn="1"/>
        </p:nvSpPr>
        <p:spPr>
          <a:xfrm>
            <a:off x="0" y="0"/>
            <a:ext cx="683568" cy="6858000"/>
          </a:xfrm>
          <a:prstGeom prst="rect">
            <a:avLst/>
          </a:prstGeom>
          <a:solidFill>
            <a:srgbClr val="F0FF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da-DK" dirty="0"/>
          </a:p>
        </p:txBody>
      </p:sp>
      <p:sp>
        <p:nvSpPr>
          <p:cNvPr id="11" name="Titel 1"/>
          <p:cNvSpPr>
            <a:spLocks noGrp="1"/>
          </p:cNvSpPr>
          <p:nvPr>
            <p:ph type="title" hasCustomPrompt="1"/>
          </p:nvPr>
        </p:nvSpPr>
        <p:spPr>
          <a:xfrm>
            <a:off x="1367391" y="872716"/>
            <a:ext cx="10137524" cy="828000"/>
          </a:xfrm>
        </p:spPr>
        <p:txBody>
          <a:bodyPr/>
          <a:lstStyle>
            <a:lvl1pPr>
              <a:defRPr/>
            </a:lvl1pPr>
          </a:lstStyle>
          <a:p>
            <a:r>
              <a:rPr lang="da-DK" dirty="0"/>
              <a:t>Overskrift 28pt i max. to linjer </a:t>
            </a:r>
            <a:br>
              <a:rPr lang="da-DK" dirty="0"/>
            </a:br>
            <a:r>
              <a:rPr lang="da-DK" dirty="0"/>
              <a:t>teksten vokser opad</a:t>
            </a:r>
          </a:p>
        </p:txBody>
      </p:sp>
      <p:sp>
        <p:nvSpPr>
          <p:cNvPr id="6" name="Pladsholder til diasnummer 5"/>
          <p:cNvSpPr>
            <a:spLocks noGrp="1"/>
          </p:cNvSpPr>
          <p:nvPr>
            <p:ph type="sldNum" sz="quarter" idx="12"/>
          </p:nvPr>
        </p:nvSpPr>
        <p:spPr>
          <a:xfrm>
            <a:off x="11504613" y="5949280"/>
            <a:ext cx="687386" cy="180000"/>
          </a:xfrm>
        </p:spPr>
        <p:txBody>
          <a:bodyPr/>
          <a:lstStyle>
            <a:lvl1pPr>
              <a:defRPr>
                <a:solidFill>
                  <a:srgbClr val="567F43"/>
                </a:solidFill>
              </a:defRPr>
            </a:lvl1pPr>
          </a:lstStyle>
          <a:p>
            <a:fld id="{667EC89C-17A0-4E64-A6D2-B825673CEEDF}" type="slidenum">
              <a:rPr lang="da-DK" smtClean="0"/>
              <a:pPr/>
              <a:t>‹nr.›</a:t>
            </a:fld>
            <a:endParaRPr lang="da-DK" dirty="0"/>
          </a:p>
        </p:txBody>
      </p:sp>
      <p:sp>
        <p:nvSpPr>
          <p:cNvPr id="3" name="Pladsholder til indhold 2"/>
          <p:cNvSpPr>
            <a:spLocks noGrp="1"/>
          </p:cNvSpPr>
          <p:nvPr>
            <p:ph sz="quarter" idx="13" hasCustomPrompt="1"/>
          </p:nvPr>
        </p:nvSpPr>
        <p:spPr>
          <a:xfrm>
            <a:off x="1367999" y="1989139"/>
            <a:ext cx="10136614" cy="3498850"/>
          </a:xfrm>
        </p:spPr>
        <p:txBody>
          <a:bodyPr/>
          <a:lstStyle>
            <a:lvl1pPr marL="270000" indent="-270000">
              <a:defRPr/>
            </a:lvl1pPr>
            <a:lvl2pPr marL="630000" indent="-270000">
              <a:defRPr/>
            </a:lvl2pPr>
            <a:lvl3pPr marL="936000" indent="-234000">
              <a:defRPr/>
            </a:lvl3pPr>
            <a:lvl4pPr marL="1296000" indent="-216000">
              <a:defRPr/>
            </a:lvl4pPr>
            <a:lvl5pPr marL="1656000" indent="-216000">
              <a:defRPr/>
            </a:lvl5pPr>
            <a:lvl6pPr marL="1998000" indent="-180000">
              <a:defRPr/>
            </a:lvl6pPr>
            <a:lvl7pPr marL="2358000" indent="-180000">
              <a:defRPr/>
            </a:lvl7pPr>
            <a:lvl8pPr marL="2718000" indent="-180000">
              <a:defRPr/>
            </a:lvl8pPr>
            <a:lvl9pPr marL="2718000" indent="-180000">
              <a:defRPr sz="1000"/>
            </a:lvl9pPr>
          </a:lstStyle>
          <a:p>
            <a:pPr lvl="0"/>
            <a:r>
              <a:rPr lang="da-DK" dirty="0"/>
              <a:t>Brødtekst 22pt skrives her</a:t>
            </a:r>
          </a:p>
          <a:p>
            <a:pPr lvl="1"/>
            <a:r>
              <a:rPr lang="da-DK" dirty="0"/>
              <a:t>Andet niveau</a:t>
            </a:r>
          </a:p>
          <a:p>
            <a:pPr lvl="2"/>
            <a:r>
              <a:rPr lang="da-DK" dirty="0"/>
              <a:t>Tredje niveau</a:t>
            </a:r>
          </a:p>
          <a:p>
            <a:pPr lvl="3"/>
            <a:r>
              <a:rPr lang="da-DK" dirty="0"/>
              <a:t>Fjerde niveau </a:t>
            </a:r>
          </a:p>
          <a:p>
            <a:pPr lvl="4"/>
            <a:r>
              <a:rPr lang="da-DK" dirty="0"/>
              <a:t>Femte niveau</a:t>
            </a:r>
          </a:p>
          <a:p>
            <a:pPr lvl="5"/>
            <a:r>
              <a:rPr lang="da-DK" dirty="0"/>
              <a:t>6</a:t>
            </a:r>
          </a:p>
          <a:p>
            <a:pPr lvl="6"/>
            <a:r>
              <a:rPr lang="da-DK" dirty="0"/>
              <a:t>7</a:t>
            </a:r>
          </a:p>
          <a:p>
            <a:pPr lvl="7"/>
            <a:r>
              <a:rPr lang="da-DK" dirty="0"/>
              <a:t>8</a:t>
            </a:r>
          </a:p>
          <a:p>
            <a:pPr lvl="8"/>
            <a:r>
              <a:rPr lang="da-DK" dirty="0"/>
              <a:t>9</a:t>
            </a:r>
          </a:p>
        </p:txBody>
      </p:sp>
      <p:sp>
        <p:nvSpPr>
          <p:cNvPr id="5" name="text" descr="{&quot;templafy&quot;:{&quot;id&quot;:&quot;acbbe52c-c350-479c-914b-358d74e973f5&quot;}}" title="UserProfile.Office.Virksomhed_{{DocumentLanguage}}">
            <a:extLst>
              <a:ext uri="{FF2B5EF4-FFF2-40B4-BE49-F238E27FC236}">
                <a16:creationId xmlns:a16="http://schemas.microsoft.com/office/drawing/2014/main" id="{591555D6-BB2E-43A6-8859-28C59425DBF4}"/>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400" b="1" noProof="0" dirty="0">
                <a:solidFill>
                  <a:srgbClr val="565656"/>
                </a:solidFill>
              </a:rPr>
              <a:t>Bispebjerg og Frederiksberg Hospital</a:t>
            </a:r>
          </a:p>
        </p:txBody>
      </p:sp>
      <p:sp>
        <p:nvSpPr>
          <p:cNvPr id="7" name="text" descr="{&quot;templafy&quot;:{&quot;id&quot;:&quot;61f52efd-55c6-4a5f-9cb8-22cac2b22410&quot;}}" title="UserProfile.CenterFreeText">
            <a:extLst>
              <a:ext uri="{FF2B5EF4-FFF2-40B4-BE49-F238E27FC236}">
                <a16:creationId xmlns:a16="http://schemas.microsoft.com/office/drawing/2014/main" id="{E53FC353-2F0F-4922-821A-1A51D53892CD}"/>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8" name="text" descr="{&quot;templafy&quot;:{&quot;id&quot;:&quot;8327f723-03fa-460a-999a-3c906b86b1ac&quot;}}" hidden="1" title="UserProfile.Centers.Center_{{DocumentLanguage}}">
            <a:extLst>
              <a:ext uri="{FF2B5EF4-FFF2-40B4-BE49-F238E27FC236}">
                <a16:creationId xmlns:a16="http://schemas.microsoft.com/office/drawing/2014/main" id="{867010F9-A7D3-4A5E-BC65-021A3528870A}"/>
              </a:ext>
            </a:extLst>
          </p:cNvPr>
          <p:cNvSpPr txBox="1">
            <a:spLocks/>
          </p:cNvSpPr>
          <p:nvPr userDrawn="1"/>
        </p:nvSpPr>
        <p:spPr>
          <a:xfrm>
            <a:off x="1366838" y="404664"/>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solidFill>
                <a:srgbClr val="B3B3B3"/>
              </a:solidFill>
            </a:endParaRPr>
          </a:p>
        </p:txBody>
      </p:sp>
      <p:sp>
        <p:nvSpPr>
          <p:cNvPr id="9" name="text" descr="{&quot;templafy&quot;:{&quot;id&quot;:&quot;d09163d2-73a7-4925-8b4b-06a3409cbde6&quot;}}" title="Form.PresentationTitle">
            <a:extLst>
              <a:ext uri="{FF2B5EF4-FFF2-40B4-BE49-F238E27FC236}">
                <a16:creationId xmlns:a16="http://schemas.microsoft.com/office/drawing/2014/main" id="{53BDA2D0-B22F-42B1-A4C9-3F000756EB91}"/>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1528682774" name="image" descr="{&quot;templafy&quot;:{&quot;id&quot;:&quot;e2f9771a-5190-484c-8699-125aa01ac637&quot;}}"/>
          <p:cNvPicPr>
            <a:picLocks noChangeAspect="1"/>
          </p:cNvPicPr>
          <p:nvPr/>
        </p:nvPicPr>
        <p:blipFill>
          <a:blip r:embed="rId3"/>
          <a:stretch>
            <a:fillRect/>
          </a:stretch>
        </p:blipFill>
        <p:spPr>
          <a:xfrm>
            <a:off x="457200" y="5718575"/>
            <a:ext cx="687600" cy="687600"/>
          </a:xfrm>
          <a:prstGeom prst="rect">
            <a:avLst/>
          </a:prstGeom>
        </p:spPr>
      </p:pic>
      <p:pic>
        <p:nvPicPr>
          <p:cNvPr id="17" name="Region">
            <a:extLst>
              <a:ext uri="{FF2B5EF4-FFF2-40B4-BE49-F238E27FC236}">
                <a16:creationId xmlns:a16="http://schemas.microsoft.com/office/drawing/2014/main" id="{30058ECB-B484-48BD-9049-4B17351B1EA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2071994355" name="image" descr="{&quot;templafy&quot;:{&quot;id&quot;:&quot;3ea1f402-7cfd-4ea2-936e-9f477192efe7&quot;}}"/>
          <p:cNvPicPr>
            <a:picLocks noChangeAspect="1"/>
          </p:cNvPicPr>
          <p:nvPr/>
        </p:nvPicPr>
        <p:blipFill>
          <a:blip r:embed="rId5"/>
          <a:stretch>
            <a:fillRect/>
          </a:stretch>
        </p:blipFill>
        <p:spPr>
          <a:xfrm>
            <a:off x="5773324" y="6314400"/>
            <a:ext cx="1324800" cy="421200"/>
          </a:xfrm>
          <a:prstGeom prst="rect">
            <a:avLst/>
          </a:prstGeom>
        </p:spPr>
      </p:pic>
      <p:pic>
        <p:nvPicPr>
          <p:cNvPr id="394341961" name="image" descr="{&quot;templafy&quot;:{&quot;id&quot;:&quot;b55ad627-c46f-446f-af57-c2be4e97cafd&quot;}}"/>
          <p:cNvPicPr>
            <a:picLocks noChangeAspect="1"/>
          </p:cNvPicPr>
          <p:nvPr/>
        </p:nvPicPr>
        <p:blipFill>
          <a:blip r:embed="rId5"/>
          <a:stretch>
            <a:fillRect/>
          </a:stretch>
        </p:blipFill>
        <p:spPr>
          <a:xfrm>
            <a:off x="11069013" y="872704"/>
            <a:ext cx="871200" cy="900000"/>
          </a:xfrm>
          <a:prstGeom prst="rect">
            <a:avLst/>
          </a:prstGeom>
        </p:spPr>
      </p:pic>
      <p:pic>
        <p:nvPicPr>
          <p:cNvPr id="2075131120" name="image" descr="{&quot;templafy&quot;:{&quot;id&quot;:&quot;efb491ac-9170-4979-85e7-364adbe08ab7&quot;}}"/>
          <p:cNvPicPr>
            <a:picLocks noChangeAspect="1"/>
          </p:cNvPicPr>
          <p:nvPr/>
        </p:nvPicPr>
        <p:blipFill>
          <a:blip r:embed="rId5"/>
          <a:stretch>
            <a:fillRect/>
          </a:stretch>
        </p:blipFill>
        <p:spPr>
          <a:xfrm>
            <a:off x="11069013" y="260648"/>
            <a:ext cx="871200" cy="900000"/>
          </a:xfrm>
          <a:prstGeom prst="rect">
            <a:avLst/>
          </a:prstGeom>
        </p:spPr>
      </p:pic>
      <p:sp>
        <p:nvSpPr>
          <p:cNvPr id="22" name="text" descr="{&quot;templafy&quot;:{&quot;id&quot;:&quot;141bed01-6234-44a4-be19-1ca80fd1af67&quot;}}" title="UserProfile.Name">
            <a:extLst>
              <a:ext uri="{FF2B5EF4-FFF2-40B4-BE49-F238E27FC236}">
                <a16:creationId xmlns:a16="http://schemas.microsoft.com/office/drawing/2014/main" id="{2436B9E0-97E8-428C-B474-A1B8FBC4D037}"/>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sp>
        <p:nvSpPr>
          <p:cNvPr id="23" name="text" descr="{&quot;templafy&quot;:{&quot;id&quot;:&quot;91f2e615-64b9-41d7-928d-11763680a181&quot;}}" hidden="1" title="Form.Manuel_dato">
            <a:extLst>
              <a:ext uri="{FF2B5EF4-FFF2-40B4-BE49-F238E27FC236}">
                <a16:creationId xmlns:a16="http://schemas.microsoft.com/office/drawing/2014/main" id="{D852104B-31C3-45BB-B8A2-2EFD81BDA39E}"/>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349262566" name="image" descr="{&quot;templafy&quot;:{&quot;id&quot;:&quot;04f2d1d1-2632-464e-8160-40d969b8f762&quot;}}"/>
          <p:cNvPicPr>
            <a:picLocks noChangeAspect="1"/>
          </p:cNvPicPr>
          <p:nvPr/>
        </p:nvPicPr>
        <p:blipFill>
          <a:blip r:embed="rId5"/>
          <a:stretch>
            <a:fillRect/>
          </a:stretch>
        </p:blipFill>
        <p:spPr>
          <a:xfrm>
            <a:off x="9957600" y="97200"/>
            <a:ext cx="2178000" cy="684000"/>
          </a:xfrm>
          <a:prstGeom prst="rect">
            <a:avLst/>
          </a:prstGeom>
        </p:spPr>
      </p:pic>
    </p:spTree>
    <p:extLst>
      <p:ext uri="{BB962C8B-B14F-4D97-AF65-F5344CB8AC3E}">
        <p14:creationId xmlns:p14="http://schemas.microsoft.com/office/powerpoint/2010/main" val="32232993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 tekstspalter - grøn">
    <p:spTree>
      <p:nvGrpSpPr>
        <p:cNvPr id="1" name=""/>
        <p:cNvGrpSpPr/>
        <p:nvPr/>
      </p:nvGrpSpPr>
      <p:grpSpPr>
        <a:xfrm>
          <a:off x="0" y="0"/>
          <a:ext cx="0" cy="0"/>
          <a:chOff x="0" y="0"/>
          <a:chExt cx="0" cy="0"/>
        </a:xfrm>
      </p:grpSpPr>
      <p:sp>
        <p:nvSpPr>
          <p:cNvPr id="24" name="Rektangel 23">
            <a:extLst>
              <a:ext uri="{FF2B5EF4-FFF2-40B4-BE49-F238E27FC236}">
                <a16:creationId xmlns:a16="http://schemas.microsoft.com/office/drawing/2014/main" id="{958CA5C5-5CA3-4365-BD14-AC9883BB4C18}"/>
              </a:ext>
            </a:extLst>
          </p:cNvPr>
          <p:cNvSpPr/>
          <p:nvPr userDrawn="1"/>
        </p:nvSpPr>
        <p:spPr>
          <a:xfrm>
            <a:off x="0" y="0"/>
            <a:ext cx="683568" cy="6858000"/>
          </a:xfrm>
          <a:prstGeom prst="rect">
            <a:avLst/>
          </a:prstGeom>
          <a:solidFill>
            <a:srgbClr val="F0FF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da-DK" dirty="0"/>
          </a:p>
        </p:txBody>
      </p:sp>
      <p:sp>
        <p:nvSpPr>
          <p:cNvPr id="2" name="Titel 1"/>
          <p:cNvSpPr>
            <a:spLocks noGrp="1"/>
          </p:cNvSpPr>
          <p:nvPr>
            <p:ph type="title" hasCustomPrompt="1"/>
          </p:nvPr>
        </p:nvSpPr>
        <p:spPr>
          <a:xfrm>
            <a:off x="1366837" y="871200"/>
            <a:ext cx="10137775" cy="828000"/>
          </a:xfrm>
        </p:spPr>
        <p:txBody>
          <a:bodyPr/>
          <a:lstStyle>
            <a:lvl1pPr>
              <a:defRPr/>
            </a:lvl1pPr>
          </a:lstStyle>
          <a:p>
            <a:r>
              <a:rPr lang="da-DK" dirty="0"/>
              <a:t>Overskrift 28pt i max. to linjer </a:t>
            </a:r>
            <a:br>
              <a:rPr lang="da-DK" dirty="0"/>
            </a:br>
            <a:r>
              <a:rPr lang="da-DK" dirty="0"/>
              <a:t>teksten vokser opad</a:t>
            </a:r>
          </a:p>
        </p:txBody>
      </p:sp>
      <p:sp>
        <p:nvSpPr>
          <p:cNvPr id="7" name="Pladsholder til indhold 6"/>
          <p:cNvSpPr>
            <a:spLocks noGrp="1"/>
          </p:cNvSpPr>
          <p:nvPr>
            <p:ph sz="quarter" idx="13" hasCustomPrompt="1"/>
          </p:nvPr>
        </p:nvSpPr>
        <p:spPr>
          <a:xfrm>
            <a:off x="1366837" y="1989139"/>
            <a:ext cx="4924425" cy="3498850"/>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19" name="Pladsholder til indhold 6"/>
          <p:cNvSpPr>
            <a:spLocks noGrp="1"/>
          </p:cNvSpPr>
          <p:nvPr>
            <p:ph sz="quarter" idx="14" hasCustomPrompt="1"/>
          </p:nvPr>
        </p:nvSpPr>
        <p:spPr>
          <a:xfrm>
            <a:off x="6580188" y="1989139"/>
            <a:ext cx="4924424" cy="3500776"/>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a:t>Brødtekst 18pt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3" name="Date Placeholder 2" hidden="1">
            <a:extLst>
              <a:ext uri="{FF2B5EF4-FFF2-40B4-BE49-F238E27FC236}">
                <a16:creationId xmlns:a16="http://schemas.microsoft.com/office/drawing/2014/main" id="{168D8D5A-0B9B-4749-A27C-B61865A9F46C}"/>
              </a:ext>
            </a:extLst>
          </p:cNvPr>
          <p:cNvSpPr>
            <a:spLocks noGrp="1"/>
          </p:cNvSpPr>
          <p:nvPr>
            <p:ph type="dt" sz="half" idx="15"/>
          </p:nvPr>
        </p:nvSpPr>
        <p:spPr/>
        <p:txBody>
          <a:bodyPr/>
          <a:lstStyle/>
          <a:p>
            <a:endParaRPr lang="da-DK" dirty="0"/>
          </a:p>
        </p:txBody>
      </p:sp>
      <p:sp>
        <p:nvSpPr>
          <p:cNvPr id="8" name="Footer Placeholder 7" hidden="1">
            <a:extLst>
              <a:ext uri="{FF2B5EF4-FFF2-40B4-BE49-F238E27FC236}">
                <a16:creationId xmlns:a16="http://schemas.microsoft.com/office/drawing/2014/main" id="{BD7D929E-55A9-404B-AB63-7056C83E8F0C}"/>
              </a:ext>
            </a:extLst>
          </p:cNvPr>
          <p:cNvSpPr>
            <a:spLocks noGrp="1"/>
          </p:cNvSpPr>
          <p:nvPr>
            <p:ph type="ftr" sz="quarter" idx="16"/>
          </p:nvPr>
        </p:nvSpPr>
        <p:spPr/>
        <p:txBody>
          <a:bodyPr/>
          <a:lstStyle/>
          <a:p>
            <a:endParaRPr lang="en-GB"/>
          </a:p>
        </p:txBody>
      </p:sp>
      <p:sp>
        <p:nvSpPr>
          <p:cNvPr id="10" name="text" descr="{&quot;templafy&quot;:{&quot;id&quot;:&quot;b22d1b9a-bd1d-45cc-8ba1-0c59589ac74c&quot;}}" title="UserProfile.Office.Virksomhed_{{DocumentLanguage}}">
            <a:extLst>
              <a:ext uri="{FF2B5EF4-FFF2-40B4-BE49-F238E27FC236}">
                <a16:creationId xmlns:a16="http://schemas.microsoft.com/office/drawing/2014/main" id="{378BF857-31E9-400F-B9EC-F6C9240631E1}"/>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400" b="1" noProof="0" dirty="0">
                <a:solidFill>
                  <a:srgbClr val="565656"/>
                </a:solidFill>
              </a:rPr>
              <a:t>Bispebjerg og Frederiksberg Hospital</a:t>
            </a:r>
          </a:p>
        </p:txBody>
      </p:sp>
      <p:sp>
        <p:nvSpPr>
          <p:cNvPr id="11" name="text" descr="{&quot;templafy&quot;:{&quot;id&quot;:&quot;bdd4931b-9b52-4fb9-b7e6-f02eef333b97&quot;}}" title="UserProfile.CenterFreeText">
            <a:extLst>
              <a:ext uri="{FF2B5EF4-FFF2-40B4-BE49-F238E27FC236}">
                <a16:creationId xmlns:a16="http://schemas.microsoft.com/office/drawing/2014/main" id="{77896589-C225-45A9-9215-F9AD1222BC9E}"/>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12" name="text" descr="{&quot;templafy&quot;:{&quot;id&quot;:&quot;8e1a304f-71d8-430f-8989-f9580f5a4d47&quot;}}" hidden="1" title="UserProfile.Centers.Center_{{DocumentLanguage}}">
            <a:extLst>
              <a:ext uri="{FF2B5EF4-FFF2-40B4-BE49-F238E27FC236}">
                <a16:creationId xmlns:a16="http://schemas.microsoft.com/office/drawing/2014/main" id="{070629F2-536E-43DB-A618-FC0BE464A8B6}"/>
              </a:ext>
            </a:extLst>
          </p:cNvPr>
          <p:cNvSpPr txBox="1">
            <a:spLocks/>
          </p:cNvSpPr>
          <p:nvPr userDrawn="1"/>
        </p:nvSpPr>
        <p:spPr>
          <a:xfrm>
            <a:off x="1366838" y="404664"/>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solidFill>
                <a:srgbClr val="B3B3B3"/>
              </a:solidFill>
            </a:endParaRPr>
          </a:p>
        </p:txBody>
      </p:sp>
      <p:sp>
        <p:nvSpPr>
          <p:cNvPr id="13" name="text" descr="{&quot;templafy&quot;:{&quot;id&quot;:&quot;13e2ed67-eb6a-4dc9-9680-f387e896c510&quot;}}" title="Form.PresentationTitle">
            <a:extLst>
              <a:ext uri="{FF2B5EF4-FFF2-40B4-BE49-F238E27FC236}">
                <a16:creationId xmlns:a16="http://schemas.microsoft.com/office/drawing/2014/main" id="{7A43BAE4-F51C-489D-91E6-EDE93BB05E1E}"/>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2025653943" name="image" descr="{&quot;templafy&quot;:{&quot;id&quot;:&quot;83a15dc4-083d-41d7-b852-4d26925a2bc3&quot;}}"/>
          <p:cNvPicPr>
            <a:picLocks noChangeAspect="1"/>
          </p:cNvPicPr>
          <p:nvPr/>
        </p:nvPicPr>
        <p:blipFill>
          <a:blip r:embed="rId2"/>
          <a:stretch>
            <a:fillRect/>
          </a:stretch>
        </p:blipFill>
        <p:spPr>
          <a:xfrm>
            <a:off x="457200" y="5718575"/>
            <a:ext cx="687600" cy="687600"/>
          </a:xfrm>
          <a:prstGeom prst="rect">
            <a:avLst/>
          </a:prstGeom>
        </p:spPr>
      </p:pic>
      <p:pic>
        <p:nvPicPr>
          <p:cNvPr id="21" name="Region">
            <a:extLst>
              <a:ext uri="{FF2B5EF4-FFF2-40B4-BE49-F238E27FC236}">
                <a16:creationId xmlns:a16="http://schemas.microsoft.com/office/drawing/2014/main" id="{518A4D16-3C1E-41DA-AF00-CB8F5B0BFEB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149581706" name="image" descr="{&quot;templafy&quot;:{&quot;id&quot;:&quot;5780147f-a394-4a27-8373-f318624ad89a&quot;}}"/>
          <p:cNvPicPr>
            <a:picLocks noChangeAspect="1"/>
          </p:cNvPicPr>
          <p:nvPr/>
        </p:nvPicPr>
        <p:blipFill>
          <a:blip r:embed="rId4"/>
          <a:stretch>
            <a:fillRect/>
          </a:stretch>
        </p:blipFill>
        <p:spPr>
          <a:xfrm>
            <a:off x="5773324" y="6314400"/>
            <a:ext cx="1324800" cy="421200"/>
          </a:xfrm>
          <a:prstGeom prst="rect">
            <a:avLst/>
          </a:prstGeom>
        </p:spPr>
      </p:pic>
      <p:pic>
        <p:nvPicPr>
          <p:cNvPr id="1279129451" name="image" descr="{&quot;templafy&quot;:{&quot;id&quot;:&quot;6961fd94-15e9-47a1-9dd3-b55705e9173c&quot;}}"/>
          <p:cNvPicPr>
            <a:picLocks noChangeAspect="1"/>
          </p:cNvPicPr>
          <p:nvPr/>
        </p:nvPicPr>
        <p:blipFill>
          <a:blip r:embed="rId4"/>
          <a:stretch>
            <a:fillRect/>
          </a:stretch>
        </p:blipFill>
        <p:spPr>
          <a:xfrm>
            <a:off x="11069013" y="872704"/>
            <a:ext cx="871200" cy="900000"/>
          </a:xfrm>
          <a:prstGeom prst="rect">
            <a:avLst/>
          </a:prstGeom>
        </p:spPr>
      </p:pic>
      <p:pic>
        <p:nvPicPr>
          <p:cNvPr id="387786225" name="image" descr="{&quot;templafy&quot;:{&quot;id&quot;:&quot;e12902b6-cb29-4b0e-a61a-75eed4a322ec&quot;}}"/>
          <p:cNvPicPr>
            <a:picLocks noChangeAspect="1"/>
          </p:cNvPicPr>
          <p:nvPr/>
        </p:nvPicPr>
        <p:blipFill>
          <a:blip r:embed="rId4"/>
          <a:stretch>
            <a:fillRect/>
          </a:stretch>
        </p:blipFill>
        <p:spPr>
          <a:xfrm>
            <a:off x="11069013" y="260648"/>
            <a:ext cx="871200" cy="900000"/>
          </a:xfrm>
          <a:prstGeom prst="rect">
            <a:avLst/>
          </a:prstGeom>
        </p:spPr>
      </p:pic>
      <p:sp>
        <p:nvSpPr>
          <p:cNvPr id="26" name="text" descr="{&quot;templafy&quot;:{&quot;id&quot;:&quot;1222423e-cfea-44fe-b5c6-80394a58b9d9&quot;}}" title="UserProfile.Name">
            <a:extLst>
              <a:ext uri="{FF2B5EF4-FFF2-40B4-BE49-F238E27FC236}">
                <a16:creationId xmlns:a16="http://schemas.microsoft.com/office/drawing/2014/main" id="{6B0C741D-8435-4AB2-B2D8-0B88BF717232}"/>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sp>
        <p:nvSpPr>
          <p:cNvPr id="27" name="text" descr="{&quot;templafy&quot;:{&quot;id&quot;:&quot;36b3b993-7d99-422f-ad89-607d1a4023b6&quot;}}" hidden="1" title="Form.Manuel_dato">
            <a:extLst>
              <a:ext uri="{FF2B5EF4-FFF2-40B4-BE49-F238E27FC236}">
                <a16:creationId xmlns:a16="http://schemas.microsoft.com/office/drawing/2014/main" id="{6FE2C55A-F3A3-4C26-9E35-9687C243706A}"/>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944105391" name="image" descr="{&quot;templafy&quot;:{&quot;id&quot;:&quot;f4bfaece-4586-4443-a8b2-164b8bfa96b8&quot;}}"/>
          <p:cNvPicPr>
            <a:picLocks noChangeAspect="1"/>
          </p:cNvPicPr>
          <p:nvPr/>
        </p:nvPicPr>
        <p:blipFill>
          <a:blip r:embed="rId4"/>
          <a:stretch>
            <a:fillRect/>
          </a:stretch>
        </p:blipFill>
        <p:spPr>
          <a:xfrm>
            <a:off x="9957600" y="97200"/>
            <a:ext cx="2178000" cy="684000"/>
          </a:xfrm>
          <a:prstGeom prst="rect">
            <a:avLst/>
          </a:prstGeom>
        </p:spPr>
      </p:pic>
      <p:pic>
        <p:nvPicPr>
          <p:cNvPr id="23" name="Billede 22">
            <a:extLst>
              <a:ext uri="{FF2B5EF4-FFF2-40B4-BE49-F238E27FC236}">
                <a16:creationId xmlns:a16="http://schemas.microsoft.com/office/drawing/2014/main" id="{23238A29-3C02-444C-8FB5-D4E3C3B6BF81}"/>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366838" y="5842328"/>
            <a:ext cx="10825162" cy="1032876"/>
          </a:xfrm>
          <a:prstGeom prst="rect">
            <a:avLst/>
          </a:prstGeom>
        </p:spPr>
      </p:pic>
      <p:sp>
        <p:nvSpPr>
          <p:cNvPr id="25" name="Pladsholder til diasnummer 5">
            <a:extLst>
              <a:ext uri="{FF2B5EF4-FFF2-40B4-BE49-F238E27FC236}">
                <a16:creationId xmlns:a16="http://schemas.microsoft.com/office/drawing/2014/main" id="{DA35C750-FABA-4C3C-BF94-2A5B0D47F588}"/>
              </a:ext>
            </a:extLst>
          </p:cNvPr>
          <p:cNvSpPr>
            <a:spLocks noGrp="1"/>
          </p:cNvSpPr>
          <p:nvPr>
            <p:ph type="sldNum" sz="quarter" idx="12"/>
          </p:nvPr>
        </p:nvSpPr>
        <p:spPr>
          <a:xfrm>
            <a:off x="11504613" y="5949280"/>
            <a:ext cx="687386" cy="180000"/>
          </a:xfrm>
        </p:spPr>
        <p:txBody>
          <a:bodyPr/>
          <a:lstStyle>
            <a:lvl1pPr>
              <a:defRPr>
                <a:solidFill>
                  <a:srgbClr val="567F43"/>
                </a:solidFill>
              </a:defRPr>
            </a:lvl1pPr>
          </a:lstStyle>
          <a:p>
            <a:fld id="{667EC89C-17A0-4E64-A6D2-B825673CEEDF}" type="slidenum">
              <a:rPr lang="da-DK" smtClean="0"/>
              <a:pPr/>
              <a:t>‹nr.›</a:t>
            </a:fld>
            <a:endParaRPr lang="da-DK" dirty="0"/>
          </a:p>
        </p:txBody>
      </p:sp>
    </p:spTree>
    <p:extLst>
      <p:ext uri="{BB962C8B-B14F-4D97-AF65-F5344CB8AC3E}">
        <p14:creationId xmlns:p14="http://schemas.microsoft.com/office/powerpoint/2010/main" val="91777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t felt billede - grøn">
    <p:spTree>
      <p:nvGrpSpPr>
        <p:cNvPr id="1" name=""/>
        <p:cNvGrpSpPr/>
        <p:nvPr/>
      </p:nvGrpSpPr>
      <p:grpSpPr>
        <a:xfrm>
          <a:off x="0" y="0"/>
          <a:ext cx="0" cy="0"/>
          <a:chOff x="0" y="0"/>
          <a:chExt cx="0" cy="0"/>
        </a:xfrm>
      </p:grpSpPr>
      <p:pic>
        <p:nvPicPr>
          <p:cNvPr id="22" name="Billede 21">
            <a:extLst>
              <a:ext uri="{FF2B5EF4-FFF2-40B4-BE49-F238E27FC236}">
                <a16:creationId xmlns:a16="http://schemas.microsoft.com/office/drawing/2014/main" id="{5D4EB672-DAFB-4065-BE4D-ACA24EA2A06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366838" y="5842328"/>
            <a:ext cx="10825162" cy="1032876"/>
          </a:xfrm>
          <a:prstGeom prst="rect">
            <a:avLst/>
          </a:prstGeom>
        </p:spPr>
      </p:pic>
      <p:sp>
        <p:nvSpPr>
          <p:cNvPr id="23" name="Rektangel 22">
            <a:extLst>
              <a:ext uri="{FF2B5EF4-FFF2-40B4-BE49-F238E27FC236}">
                <a16:creationId xmlns:a16="http://schemas.microsoft.com/office/drawing/2014/main" id="{129C4943-9381-4160-B9A7-CB7597AC1E05}"/>
              </a:ext>
            </a:extLst>
          </p:cNvPr>
          <p:cNvSpPr/>
          <p:nvPr userDrawn="1"/>
        </p:nvSpPr>
        <p:spPr>
          <a:xfrm>
            <a:off x="0" y="0"/>
            <a:ext cx="683568" cy="6858000"/>
          </a:xfrm>
          <a:prstGeom prst="rect">
            <a:avLst/>
          </a:prstGeom>
          <a:solidFill>
            <a:srgbClr val="F0FF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da-DK" dirty="0"/>
          </a:p>
        </p:txBody>
      </p:sp>
      <p:sp>
        <p:nvSpPr>
          <p:cNvPr id="24" name="Pladsholder til diasnummer 5">
            <a:extLst>
              <a:ext uri="{FF2B5EF4-FFF2-40B4-BE49-F238E27FC236}">
                <a16:creationId xmlns:a16="http://schemas.microsoft.com/office/drawing/2014/main" id="{A4253A9E-C990-4EF2-97EE-16B9419EB4D9}"/>
              </a:ext>
            </a:extLst>
          </p:cNvPr>
          <p:cNvSpPr>
            <a:spLocks noGrp="1"/>
          </p:cNvSpPr>
          <p:nvPr>
            <p:ph type="sldNum" sz="quarter" idx="12"/>
          </p:nvPr>
        </p:nvSpPr>
        <p:spPr>
          <a:xfrm>
            <a:off x="11504613" y="5949280"/>
            <a:ext cx="687386" cy="180000"/>
          </a:xfrm>
        </p:spPr>
        <p:txBody>
          <a:bodyPr/>
          <a:lstStyle>
            <a:lvl1pPr>
              <a:defRPr>
                <a:solidFill>
                  <a:srgbClr val="567F43"/>
                </a:solidFill>
              </a:defRPr>
            </a:lvl1pPr>
          </a:lstStyle>
          <a:p>
            <a:fld id="{667EC89C-17A0-4E64-A6D2-B825673CEEDF}" type="slidenum">
              <a:rPr lang="da-DK" smtClean="0"/>
              <a:pPr/>
              <a:t>‹nr.›</a:t>
            </a:fld>
            <a:endParaRPr lang="da-DK" dirty="0"/>
          </a:p>
        </p:txBody>
      </p:sp>
      <p:sp>
        <p:nvSpPr>
          <p:cNvPr id="11" name="Pladsholder til tekst 1"/>
          <p:cNvSpPr>
            <a:spLocks noGrp="1"/>
          </p:cNvSpPr>
          <p:nvPr>
            <p:ph type="body" sz="quarter" idx="15" hasCustomPrompt="1"/>
          </p:nvPr>
        </p:nvSpPr>
        <p:spPr>
          <a:xfrm>
            <a:off x="1367999" y="4838163"/>
            <a:ext cx="10136614" cy="654587"/>
          </a:xfrm>
        </p:spPr>
        <p:txBody>
          <a:bodyPr/>
          <a:lstStyle>
            <a:lvl1pPr marL="0" indent="0">
              <a:lnSpc>
                <a:spcPct val="85000"/>
              </a:lnSpc>
              <a:buNone/>
              <a:defRPr sz="16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a:t>Billedtekst 16pt i to eller max tre linjer</a:t>
            </a:r>
          </a:p>
        </p:txBody>
      </p:sp>
      <p:sp>
        <p:nvSpPr>
          <p:cNvPr id="8" name="Pladsholder til billede 2"/>
          <p:cNvSpPr>
            <a:spLocks noGrp="1"/>
          </p:cNvSpPr>
          <p:nvPr>
            <p:ph type="pic" sz="quarter" idx="16" hasCustomPrompt="1"/>
          </p:nvPr>
        </p:nvSpPr>
        <p:spPr>
          <a:xfrm>
            <a:off x="1367999" y="871200"/>
            <a:ext cx="10136614" cy="3831429"/>
          </a:xfrm>
        </p:spPr>
        <p:txBody>
          <a:bodyPr tIns="612000" anchor="ctr" anchorCtr="0"/>
          <a:lstStyle>
            <a:lvl1pPr marL="0" indent="0" algn="ctr">
              <a:buNone/>
              <a:defRPr sz="1400" baseline="0">
                <a:solidFill>
                  <a:schemeClr val="accent6"/>
                </a:solidFill>
              </a:defRPr>
            </a:lvl1pPr>
          </a:lstStyle>
          <a:p>
            <a:r>
              <a:rPr lang="da-DK" dirty="0"/>
              <a:t>Klik på ikon for at indsætte billede</a:t>
            </a:r>
          </a:p>
        </p:txBody>
      </p:sp>
      <p:sp>
        <p:nvSpPr>
          <p:cNvPr id="2" name="Date Placeholder 1" hidden="1">
            <a:extLst>
              <a:ext uri="{FF2B5EF4-FFF2-40B4-BE49-F238E27FC236}">
                <a16:creationId xmlns:a16="http://schemas.microsoft.com/office/drawing/2014/main" id="{FD384858-CF75-4D90-99EB-C57934C0FD1F}"/>
              </a:ext>
            </a:extLst>
          </p:cNvPr>
          <p:cNvSpPr>
            <a:spLocks noGrp="1"/>
          </p:cNvSpPr>
          <p:nvPr>
            <p:ph type="dt" sz="half" idx="17"/>
          </p:nvPr>
        </p:nvSpPr>
        <p:spPr/>
        <p:txBody>
          <a:bodyPr/>
          <a:lstStyle/>
          <a:p>
            <a:endParaRPr lang="da-DK" dirty="0"/>
          </a:p>
        </p:txBody>
      </p:sp>
      <p:sp>
        <p:nvSpPr>
          <p:cNvPr id="3" name="Footer Placeholder 2" hidden="1">
            <a:extLst>
              <a:ext uri="{FF2B5EF4-FFF2-40B4-BE49-F238E27FC236}">
                <a16:creationId xmlns:a16="http://schemas.microsoft.com/office/drawing/2014/main" id="{8A6BEA05-A108-48C1-B55F-9DCB7AF8DBD8}"/>
              </a:ext>
            </a:extLst>
          </p:cNvPr>
          <p:cNvSpPr>
            <a:spLocks noGrp="1"/>
          </p:cNvSpPr>
          <p:nvPr>
            <p:ph type="ftr" sz="quarter" idx="18"/>
          </p:nvPr>
        </p:nvSpPr>
        <p:spPr/>
        <p:txBody>
          <a:bodyPr/>
          <a:lstStyle/>
          <a:p>
            <a:endParaRPr lang="en-GB"/>
          </a:p>
        </p:txBody>
      </p:sp>
      <p:sp>
        <p:nvSpPr>
          <p:cNvPr id="9" name="text" descr="{&quot;templafy&quot;:{&quot;id&quot;:&quot;e62b2e63-2192-4d6f-bbf8-926fce3f3cdf&quot;}}" title="UserProfile.Office.Virksomhed_{{DocumentLanguage}}">
            <a:extLst>
              <a:ext uri="{FF2B5EF4-FFF2-40B4-BE49-F238E27FC236}">
                <a16:creationId xmlns:a16="http://schemas.microsoft.com/office/drawing/2014/main" id="{F51367B4-CC7A-4489-8018-4AD5360FE837}"/>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400" b="1" noProof="0" dirty="0">
                <a:solidFill>
                  <a:srgbClr val="565656"/>
                </a:solidFill>
              </a:rPr>
              <a:t>Bispebjerg og Frederiksberg Hospital</a:t>
            </a:r>
          </a:p>
        </p:txBody>
      </p:sp>
      <p:sp>
        <p:nvSpPr>
          <p:cNvPr id="10" name="text" descr="{&quot;templafy&quot;:{&quot;id&quot;:&quot;49d4e8cb-959f-4834-bb5d-0d9f040316b2&quot;}}" title="UserProfile.CenterFreeText">
            <a:extLst>
              <a:ext uri="{FF2B5EF4-FFF2-40B4-BE49-F238E27FC236}">
                <a16:creationId xmlns:a16="http://schemas.microsoft.com/office/drawing/2014/main" id="{9481764F-DC1F-44F4-A637-F9AF39FDB626}"/>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12" name="text" descr="{&quot;templafy&quot;:{&quot;id&quot;:&quot;b76834a6-4ac6-48dc-bf94-867015b1b389&quot;}}" hidden="1" title="UserProfile.Centers.Center_{{DocumentLanguage}}">
            <a:extLst>
              <a:ext uri="{FF2B5EF4-FFF2-40B4-BE49-F238E27FC236}">
                <a16:creationId xmlns:a16="http://schemas.microsoft.com/office/drawing/2014/main" id="{3DA6B91A-0D81-4188-8F91-5978B8F67F6B}"/>
              </a:ext>
            </a:extLst>
          </p:cNvPr>
          <p:cNvSpPr txBox="1">
            <a:spLocks/>
          </p:cNvSpPr>
          <p:nvPr userDrawn="1"/>
        </p:nvSpPr>
        <p:spPr>
          <a:xfrm>
            <a:off x="1366838" y="404664"/>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solidFill>
                <a:srgbClr val="B3B3B3"/>
              </a:solidFill>
            </a:endParaRPr>
          </a:p>
        </p:txBody>
      </p:sp>
      <p:sp>
        <p:nvSpPr>
          <p:cNvPr id="13" name="text" descr="{&quot;templafy&quot;:{&quot;id&quot;:&quot;eba8bb8c-01da-4dc3-aaec-55df351f6cd7&quot;}}" title="Form.PresentationTitle">
            <a:extLst>
              <a:ext uri="{FF2B5EF4-FFF2-40B4-BE49-F238E27FC236}">
                <a16:creationId xmlns:a16="http://schemas.microsoft.com/office/drawing/2014/main" id="{4E693C6E-CD0D-4ADB-8EDC-FCDE08D6EA50}"/>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2025096824" name="image" descr="{&quot;templafy&quot;:{&quot;id&quot;:&quot;cc370dc9-94a2-467e-95fa-51e77292a721&quot;}}"/>
          <p:cNvPicPr>
            <a:picLocks noChangeAspect="1"/>
          </p:cNvPicPr>
          <p:nvPr/>
        </p:nvPicPr>
        <p:blipFill>
          <a:blip r:embed="rId3"/>
          <a:stretch>
            <a:fillRect/>
          </a:stretch>
        </p:blipFill>
        <p:spPr>
          <a:xfrm>
            <a:off x="457200" y="5718575"/>
            <a:ext cx="687600" cy="687600"/>
          </a:xfrm>
          <a:prstGeom prst="rect">
            <a:avLst/>
          </a:prstGeom>
        </p:spPr>
      </p:pic>
      <p:pic>
        <p:nvPicPr>
          <p:cNvPr id="20" name="Region">
            <a:extLst>
              <a:ext uri="{FF2B5EF4-FFF2-40B4-BE49-F238E27FC236}">
                <a16:creationId xmlns:a16="http://schemas.microsoft.com/office/drawing/2014/main" id="{20CBC785-56F5-48DD-9413-CEBA68A9FCF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1754372998" name="image" descr="{&quot;templafy&quot;:{&quot;id&quot;:&quot;6a22e71c-3f7a-4a48-ba67-8abe079bf7c2&quot;}}"/>
          <p:cNvPicPr>
            <a:picLocks noChangeAspect="1"/>
          </p:cNvPicPr>
          <p:nvPr/>
        </p:nvPicPr>
        <p:blipFill>
          <a:blip r:embed="rId5"/>
          <a:stretch>
            <a:fillRect/>
          </a:stretch>
        </p:blipFill>
        <p:spPr>
          <a:xfrm>
            <a:off x="5773324" y="6314400"/>
            <a:ext cx="1324800" cy="421200"/>
          </a:xfrm>
          <a:prstGeom prst="rect">
            <a:avLst/>
          </a:prstGeom>
        </p:spPr>
      </p:pic>
      <p:pic>
        <p:nvPicPr>
          <p:cNvPr id="1093266072" name="image" descr="{&quot;templafy&quot;:{&quot;id&quot;:&quot;1fc52510-ce55-4b00-859b-3324bf9cc8dd&quot;}}"/>
          <p:cNvPicPr>
            <a:picLocks noChangeAspect="1"/>
          </p:cNvPicPr>
          <p:nvPr/>
        </p:nvPicPr>
        <p:blipFill>
          <a:blip r:embed="rId5"/>
          <a:stretch>
            <a:fillRect/>
          </a:stretch>
        </p:blipFill>
        <p:spPr>
          <a:xfrm>
            <a:off x="11069013" y="872704"/>
            <a:ext cx="871200" cy="900000"/>
          </a:xfrm>
          <a:prstGeom prst="rect">
            <a:avLst/>
          </a:prstGeom>
        </p:spPr>
      </p:pic>
      <p:pic>
        <p:nvPicPr>
          <p:cNvPr id="1131838280" name="image" descr="{&quot;templafy&quot;:{&quot;id&quot;:&quot;a3339dd8-31eb-4e2a-b7e1-47f96e0fe3b7&quot;}}"/>
          <p:cNvPicPr>
            <a:picLocks noChangeAspect="1"/>
          </p:cNvPicPr>
          <p:nvPr/>
        </p:nvPicPr>
        <p:blipFill>
          <a:blip r:embed="rId5"/>
          <a:stretch>
            <a:fillRect/>
          </a:stretch>
        </p:blipFill>
        <p:spPr>
          <a:xfrm>
            <a:off x="11069013" y="260648"/>
            <a:ext cx="871200" cy="900000"/>
          </a:xfrm>
          <a:prstGeom prst="rect">
            <a:avLst/>
          </a:prstGeom>
        </p:spPr>
      </p:pic>
      <p:sp>
        <p:nvSpPr>
          <p:cNvPr id="25" name="text" descr="{&quot;templafy&quot;:{&quot;id&quot;:&quot;fe0dd6bb-b20f-4ea7-bb23-ccb14db517de&quot;}}" title="UserProfile.Name">
            <a:extLst>
              <a:ext uri="{FF2B5EF4-FFF2-40B4-BE49-F238E27FC236}">
                <a16:creationId xmlns:a16="http://schemas.microsoft.com/office/drawing/2014/main" id="{942EC712-B94B-4055-BE7D-8973BA96BC60}"/>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sp>
        <p:nvSpPr>
          <p:cNvPr id="26" name="text" descr="{&quot;templafy&quot;:{&quot;id&quot;:&quot;34d8d2de-dc4b-4903-a797-0b760f6aeae4&quot;}}" hidden="1" title="Form.Manuel_dato">
            <a:extLst>
              <a:ext uri="{FF2B5EF4-FFF2-40B4-BE49-F238E27FC236}">
                <a16:creationId xmlns:a16="http://schemas.microsoft.com/office/drawing/2014/main" id="{3321C456-855E-4615-89FF-2FC48B182200}"/>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1132680449" name="image" descr="{&quot;templafy&quot;:{&quot;id&quot;:&quot;8a6082ca-b270-429f-ae27-02f91e93adb4&quot;}}"/>
          <p:cNvPicPr>
            <a:picLocks noChangeAspect="1"/>
          </p:cNvPicPr>
          <p:nvPr/>
        </p:nvPicPr>
        <p:blipFill>
          <a:blip r:embed="rId5"/>
          <a:stretch>
            <a:fillRect/>
          </a:stretch>
        </p:blipFill>
        <p:spPr>
          <a:xfrm>
            <a:off x="9957600" y="97200"/>
            <a:ext cx="2178000" cy="684000"/>
          </a:xfrm>
          <a:prstGeom prst="rect">
            <a:avLst/>
          </a:prstGeom>
        </p:spPr>
      </p:pic>
    </p:spTree>
    <p:extLst>
      <p:ext uri="{BB962C8B-B14F-4D97-AF65-F5344CB8AC3E}">
        <p14:creationId xmlns:p14="http://schemas.microsoft.com/office/powerpoint/2010/main" val="3211764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t felt - grøn">
    <p:spTree>
      <p:nvGrpSpPr>
        <p:cNvPr id="1" name=""/>
        <p:cNvGrpSpPr/>
        <p:nvPr/>
      </p:nvGrpSpPr>
      <p:grpSpPr>
        <a:xfrm>
          <a:off x="0" y="0"/>
          <a:ext cx="0" cy="0"/>
          <a:chOff x="0" y="0"/>
          <a:chExt cx="0" cy="0"/>
        </a:xfrm>
      </p:grpSpPr>
      <p:pic>
        <p:nvPicPr>
          <p:cNvPr id="22" name="Billede 21">
            <a:extLst>
              <a:ext uri="{FF2B5EF4-FFF2-40B4-BE49-F238E27FC236}">
                <a16:creationId xmlns:a16="http://schemas.microsoft.com/office/drawing/2014/main" id="{05EEE254-C792-45B0-8DCC-0E8D4BF6152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366838" y="5842328"/>
            <a:ext cx="10825162" cy="1032876"/>
          </a:xfrm>
          <a:prstGeom prst="rect">
            <a:avLst/>
          </a:prstGeom>
        </p:spPr>
      </p:pic>
      <p:sp>
        <p:nvSpPr>
          <p:cNvPr id="23" name="Rektangel 22">
            <a:extLst>
              <a:ext uri="{FF2B5EF4-FFF2-40B4-BE49-F238E27FC236}">
                <a16:creationId xmlns:a16="http://schemas.microsoft.com/office/drawing/2014/main" id="{2483E305-2B64-4EDD-AA0D-ED0F81594801}"/>
              </a:ext>
            </a:extLst>
          </p:cNvPr>
          <p:cNvSpPr/>
          <p:nvPr userDrawn="1"/>
        </p:nvSpPr>
        <p:spPr>
          <a:xfrm>
            <a:off x="0" y="0"/>
            <a:ext cx="683568" cy="6858000"/>
          </a:xfrm>
          <a:prstGeom prst="rect">
            <a:avLst/>
          </a:prstGeom>
          <a:solidFill>
            <a:srgbClr val="F0FF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da-DK" dirty="0"/>
          </a:p>
        </p:txBody>
      </p:sp>
      <p:sp>
        <p:nvSpPr>
          <p:cNvPr id="24" name="Pladsholder til diasnummer 5">
            <a:extLst>
              <a:ext uri="{FF2B5EF4-FFF2-40B4-BE49-F238E27FC236}">
                <a16:creationId xmlns:a16="http://schemas.microsoft.com/office/drawing/2014/main" id="{1CCF771B-5D89-4DCB-AE95-14F88892473D}"/>
              </a:ext>
            </a:extLst>
          </p:cNvPr>
          <p:cNvSpPr>
            <a:spLocks noGrp="1"/>
          </p:cNvSpPr>
          <p:nvPr>
            <p:ph type="sldNum" sz="quarter" idx="12"/>
          </p:nvPr>
        </p:nvSpPr>
        <p:spPr>
          <a:xfrm>
            <a:off x="11504613" y="5949280"/>
            <a:ext cx="687386" cy="180000"/>
          </a:xfrm>
        </p:spPr>
        <p:txBody>
          <a:bodyPr/>
          <a:lstStyle>
            <a:lvl1pPr>
              <a:defRPr>
                <a:solidFill>
                  <a:srgbClr val="567F43"/>
                </a:solidFill>
              </a:defRPr>
            </a:lvl1pPr>
          </a:lstStyle>
          <a:p>
            <a:fld id="{667EC89C-17A0-4E64-A6D2-B825673CEEDF}" type="slidenum">
              <a:rPr lang="da-DK" smtClean="0"/>
              <a:pPr/>
              <a:t>‹nr.›</a:t>
            </a:fld>
            <a:endParaRPr lang="da-DK" dirty="0"/>
          </a:p>
        </p:txBody>
      </p:sp>
      <p:sp>
        <p:nvSpPr>
          <p:cNvPr id="11" name="Pladsholder til tekst 1"/>
          <p:cNvSpPr>
            <a:spLocks noGrp="1"/>
          </p:cNvSpPr>
          <p:nvPr>
            <p:ph type="body" sz="quarter" idx="15" hasCustomPrompt="1"/>
          </p:nvPr>
        </p:nvSpPr>
        <p:spPr>
          <a:xfrm>
            <a:off x="1367547" y="4838163"/>
            <a:ext cx="10137065" cy="654587"/>
          </a:xfrm>
        </p:spPr>
        <p:txBody>
          <a:bodyPr/>
          <a:lstStyle>
            <a:lvl1pPr marL="0" indent="0">
              <a:lnSpc>
                <a:spcPct val="85000"/>
              </a:lnSpc>
              <a:buNone/>
              <a:defRPr sz="16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a:t>Billedtekst 16pt i to eller max tre linjer</a:t>
            </a:r>
          </a:p>
        </p:txBody>
      </p:sp>
      <p:sp>
        <p:nvSpPr>
          <p:cNvPr id="19" name="Pladsholder til indhold 2"/>
          <p:cNvSpPr>
            <a:spLocks noGrp="1"/>
          </p:cNvSpPr>
          <p:nvPr>
            <p:ph sz="quarter" idx="17" hasCustomPrompt="1"/>
          </p:nvPr>
        </p:nvSpPr>
        <p:spPr>
          <a:xfrm>
            <a:off x="1367999" y="871200"/>
            <a:ext cx="10136614" cy="3831675"/>
          </a:xfrm>
        </p:spPr>
        <p:txBody>
          <a:bodyPr/>
          <a:lstStyle>
            <a:lvl1pPr marL="270000" indent="-270000">
              <a:defRPr baseline="0"/>
            </a:lvl1pPr>
            <a:lvl2pPr marL="630000" indent="-270000">
              <a:defRPr/>
            </a:lvl2pPr>
            <a:lvl3pPr marL="936000" indent="-234000">
              <a:defRPr/>
            </a:lvl3pPr>
            <a:lvl4pPr marL="1296000" indent="-216000">
              <a:defRPr/>
            </a:lvl4pPr>
            <a:lvl5pPr marL="1656000" indent="-216000">
              <a:defRPr/>
            </a:lvl5pPr>
            <a:lvl6pPr marL="1998000" indent="-180000">
              <a:defRPr/>
            </a:lvl6pPr>
            <a:lvl7pPr marL="2358000" indent="-180000">
              <a:defRPr/>
            </a:lvl7pPr>
            <a:lvl8pPr marL="2718000" indent="-180000">
              <a:defRPr/>
            </a:lvl8pPr>
            <a:lvl9pPr marL="2718000" indent="-180000">
              <a:defRPr sz="1000"/>
            </a:lvl9pPr>
          </a:lstStyle>
          <a:p>
            <a:pPr lvl="0"/>
            <a:r>
              <a:rPr lang="da-DK" dirty="0"/>
              <a:t>Brødtekst 22pt skrives her, eller tabel og diagram indsættes</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a:t>
            </a:r>
          </a:p>
          <a:p>
            <a:pPr lvl="6"/>
            <a:r>
              <a:rPr lang="da-DK" dirty="0"/>
              <a:t>7</a:t>
            </a:r>
          </a:p>
          <a:p>
            <a:pPr lvl="7"/>
            <a:r>
              <a:rPr lang="da-DK" dirty="0"/>
              <a:t>8</a:t>
            </a:r>
          </a:p>
          <a:p>
            <a:pPr lvl="8"/>
            <a:r>
              <a:rPr lang="da-DK" dirty="0"/>
              <a:t>9</a:t>
            </a:r>
          </a:p>
          <a:p>
            <a:pPr lvl="8"/>
            <a:endParaRPr lang="da-DK" dirty="0"/>
          </a:p>
        </p:txBody>
      </p:sp>
      <p:sp>
        <p:nvSpPr>
          <p:cNvPr id="2" name="Date Placeholder 1" hidden="1">
            <a:extLst>
              <a:ext uri="{FF2B5EF4-FFF2-40B4-BE49-F238E27FC236}">
                <a16:creationId xmlns:a16="http://schemas.microsoft.com/office/drawing/2014/main" id="{1F378BB3-E053-49F9-9A7A-C0B10653107D}"/>
              </a:ext>
            </a:extLst>
          </p:cNvPr>
          <p:cNvSpPr>
            <a:spLocks noGrp="1"/>
          </p:cNvSpPr>
          <p:nvPr>
            <p:ph type="dt" sz="half" idx="18"/>
          </p:nvPr>
        </p:nvSpPr>
        <p:spPr/>
        <p:txBody>
          <a:bodyPr/>
          <a:lstStyle/>
          <a:p>
            <a:endParaRPr lang="da-DK" dirty="0"/>
          </a:p>
        </p:txBody>
      </p:sp>
      <p:sp>
        <p:nvSpPr>
          <p:cNvPr id="3" name="Footer Placeholder 2" hidden="1">
            <a:extLst>
              <a:ext uri="{FF2B5EF4-FFF2-40B4-BE49-F238E27FC236}">
                <a16:creationId xmlns:a16="http://schemas.microsoft.com/office/drawing/2014/main" id="{A6C91655-88A1-4C0A-8A8C-9EA381975970}"/>
              </a:ext>
            </a:extLst>
          </p:cNvPr>
          <p:cNvSpPr>
            <a:spLocks noGrp="1"/>
          </p:cNvSpPr>
          <p:nvPr>
            <p:ph type="ftr" sz="quarter" idx="19"/>
          </p:nvPr>
        </p:nvSpPr>
        <p:spPr/>
        <p:txBody>
          <a:bodyPr/>
          <a:lstStyle/>
          <a:p>
            <a:endParaRPr lang="en-GB"/>
          </a:p>
        </p:txBody>
      </p:sp>
      <p:sp>
        <p:nvSpPr>
          <p:cNvPr id="8" name="text" descr="{&quot;templafy&quot;:{&quot;id&quot;:&quot;ca8aa98a-e279-407f-a00e-91f2fab21d1b&quot;}}" title="UserProfile.Office.Virksomhed_{{DocumentLanguage}}">
            <a:extLst>
              <a:ext uri="{FF2B5EF4-FFF2-40B4-BE49-F238E27FC236}">
                <a16:creationId xmlns:a16="http://schemas.microsoft.com/office/drawing/2014/main" id="{6146C491-F52C-4CC4-B68A-1B556B13EC12}"/>
              </a:ext>
            </a:extLst>
          </p:cNvPr>
          <p:cNvSpPr txBox="1"/>
          <p:nvPr userDrawn="1"/>
        </p:nvSpPr>
        <p:spPr>
          <a:xfrm>
            <a:off x="1366838" y="207098"/>
            <a:ext cx="6120000" cy="215444"/>
          </a:xfrm>
          <a:prstGeom prst="rect">
            <a:avLst/>
          </a:prstGeom>
          <a:noFill/>
        </p:spPr>
        <p:txBody>
          <a:bodyPr wrap="square" lIns="0" tIns="0" rIns="0" bIns="0" rtlCol="0">
            <a:noAutofit/>
          </a:bodyPr>
          <a:lstStyle/>
          <a:p>
            <a:r>
              <a:rPr lang="da-DK" sz="1400" b="1" noProof="0" dirty="0">
                <a:solidFill>
                  <a:srgbClr val="565656"/>
                </a:solidFill>
              </a:rPr>
              <a:t>Bispebjerg og Frederiksberg Hospital</a:t>
            </a:r>
          </a:p>
        </p:txBody>
      </p:sp>
      <p:sp>
        <p:nvSpPr>
          <p:cNvPr id="9" name="text" descr="{&quot;templafy&quot;:{&quot;id&quot;:&quot;6936adc3-d27d-443a-a2cd-44c91981d481&quot;}}" title="UserProfile.CenterFreeText">
            <a:extLst>
              <a:ext uri="{FF2B5EF4-FFF2-40B4-BE49-F238E27FC236}">
                <a16:creationId xmlns:a16="http://schemas.microsoft.com/office/drawing/2014/main" id="{EFE9D610-3E2D-4336-BFED-06307C757B93}"/>
              </a:ext>
            </a:extLst>
          </p:cNvPr>
          <p:cNvSpPr txBox="1">
            <a:spLocks/>
          </p:cNvSpPr>
          <p:nvPr userDrawn="1"/>
        </p:nvSpPr>
        <p:spPr>
          <a:xfrm>
            <a:off x="1366838" y="404686"/>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p>
        </p:txBody>
      </p:sp>
      <p:sp>
        <p:nvSpPr>
          <p:cNvPr id="10" name="text" descr="{&quot;templafy&quot;:{&quot;id&quot;:&quot;473c0a2f-5799-4995-8985-967231b3cdc5&quot;}}" hidden="1" title="UserProfile.Centers.Center_{{DocumentLanguage}}">
            <a:extLst>
              <a:ext uri="{FF2B5EF4-FFF2-40B4-BE49-F238E27FC236}">
                <a16:creationId xmlns:a16="http://schemas.microsoft.com/office/drawing/2014/main" id="{7CDCCB15-F3B6-4E12-8F8C-26477B502FF5}"/>
              </a:ext>
            </a:extLst>
          </p:cNvPr>
          <p:cNvSpPr txBox="1">
            <a:spLocks/>
          </p:cNvSpPr>
          <p:nvPr userDrawn="1"/>
        </p:nvSpPr>
        <p:spPr>
          <a:xfrm>
            <a:off x="1366838" y="404664"/>
            <a:ext cx="6120000" cy="422153"/>
          </a:xfrm>
          <a:prstGeom prst="rect">
            <a:avLst/>
          </a:prstGeom>
        </p:spPr>
        <p:txBody>
          <a:bodyPr lIns="0" tIns="0" rIns="0" bIns="0"/>
          <a:lstStyle>
            <a:lvl1pPr marL="0" indent="0" algn="l" defTabSz="914400" rtl="0" eaLnBrk="1" latinLnBrk="0" hangingPunct="1">
              <a:lnSpc>
                <a:spcPct val="100000"/>
              </a:lnSpc>
              <a:spcBef>
                <a:spcPts val="0"/>
              </a:spcBef>
              <a:spcAft>
                <a:spcPts val="1200"/>
              </a:spcAft>
              <a:buClr>
                <a:schemeClr val="accent6"/>
              </a:buClr>
              <a:buFont typeface="Arial" panose="020B0604020202020204" pitchFamily="34" charset="0"/>
              <a:buNone/>
              <a:defRPr lang="da-DK" sz="1200" b="1" kern="1200" baseline="0" dirty="0">
                <a:solidFill>
                  <a:srgbClr val="B3B3B3"/>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endParaRPr lang="en-GB" sz="1400" dirty="0">
              <a:solidFill>
                <a:srgbClr val="B3B3B3"/>
              </a:solidFill>
            </a:endParaRPr>
          </a:p>
        </p:txBody>
      </p:sp>
      <p:sp>
        <p:nvSpPr>
          <p:cNvPr id="12" name="text" descr="{&quot;templafy&quot;:{&quot;id&quot;:&quot;0a5c813f-8f05-4bd5-8438-5c299515ed28&quot;}}" title="Form.PresentationTitle">
            <a:extLst>
              <a:ext uri="{FF2B5EF4-FFF2-40B4-BE49-F238E27FC236}">
                <a16:creationId xmlns:a16="http://schemas.microsoft.com/office/drawing/2014/main" id="{65CA55F8-E335-4AC4-9CBD-C2ED54C997CA}"/>
              </a:ext>
            </a:extLst>
          </p:cNvPr>
          <p:cNvSpPr txBox="1"/>
          <p:nvPr userDrawn="1"/>
        </p:nvSpPr>
        <p:spPr>
          <a:xfrm>
            <a:off x="1368000" y="6289200"/>
            <a:ext cx="3780000" cy="180000"/>
          </a:xfrm>
          <a:prstGeom prst="rect">
            <a:avLst/>
          </a:prstGeom>
          <a:noFill/>
        </p:spPr>
        <p:txBody>
          <a:bodyPr wrap="square" lIns="0" tIns="0" rIns="0" bIns="0" rtlCol="0">
            <a:noAutofit/>
          </a:bodyPr>
          <a:lstStyle/>
          <a:p>
            <a:endParaRPr lang="da-DK" sz="1000" dirty="0">
              <a:solidFill>
                <a:schemeClr val="bg1"/>
              </a:solidFill>
            </a:endParaRPr>
          </a:p>
        </p:txBody>
      </p:sp>
      <p:pic>
        <p:nvPicPr>
          <p:cNvPr id="541046258" name="image" descr="{&quot;templafy&quot;:{&quot;id&quot;:&quot;c0811287-3a2a-4f26-a354-b3825645baac&quot;}}"/>
          <p:cNvPicPr>
            <a:picLocks noChangeAspect="1"/>
          </p:cNvPicPr>
          <p:nvPr/>
        </p:nvPicPr>
        <p:blipFill>
          <a:blip r:embed="rId3"/>
          <a:stretch>
            <a:fillRect/>
          </a:stretch>
        </p:blipFill>
        <p:spPr>
          <a:xfrm>
            <a:off x="457200" y="5718575"/>
            <a:ext cx="687600" cy="687600"/>
          </a:xfrm>
          <a:prstGeom prst="rect">
            <a:avLst/>
          </a:prstGeom>
        </p:spPr>
      </p:pic>
      <p:pic>
        <p:nvPicPr>
          <p:cNvPr id="20" name="Region">
            <a:extLst>
              <a:ext uri="{FF2B5EF4-FFF2-40B4-BE49-F238E27FC236}">
                <a16:creationId xmlns:a16="http://schemas.microsoft.com/office/drawing/2014/main" id="{CE54899A-3EBE-4219-AFB1-9E08B2D8ECE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pic>
        <p:nvPicPr>
          <p:cNvPr id="1489547824" name="image" descr="{&quot;templafy&quot;:{&quot;id&quot;:&quot;d047f739-96bb-4dcf-8033-82db1008f9fd&quot;}}"/>
          <p:cNvPicPr>
            <a:picLocks noChangeAspect="1"/>
          </p:cNvPicPr>
          <p:nvPr/>
        </p:nvPicPr>
        <p:blipFill>
          <a:blip r:embed="rId5"/>
          <a:stretch>
            <a:fillRect/>
          </a:stretch>
        </p:blipFill>
        <p:spPr>
          <a:xfrm>
            <a:off x="5773324" y="6314400"/>
            <a:ext cx="1324800" cy="421200"/>
          </a:xfrm>
          <a:prstGeom prst="rect">
            <a:avLst/>
          </a:prstGeom>
        </p:spPr>
      </p:pic>
      <p:pic>
        <p:nvPicPr>
          <p:cNvPr id="390238853" name="image" descr="{&quot;templafy&quot;:{&quot;id&quot;:&quot;e87b9da1-a800-4c1d-9d30-e8e07608f4d1&quot;}}"/>
          <p:cNvPicPr>
            <a:picLocks noChangeAspect="1"/>
          </p:cNvPicPr>
          <p:nvPr/>
        </p:nvPicPr>
        <p:blipFill>
          <a:blip r:embed="rId5"/>
          <a:stretch>
            <a:fillRect/>
          </a:stretch>
        </p:blipFill>
        <p:spPr>
          <a:xfrm>
            <a:off x="11069013" y="872704"/>
            <a:ext cx="871200" cy="900000"/>
          </a:xfrm>
          <a:prstGeom prst="rect">
            <a:avLst/>
          </a:prstGeom>
        </p:spPr>
      </p:pic>
      <p:pic>
        <p:nvPicPr>
          <p:cNvPr id="545664930" name="image" descr="{&quot;templafy&quot;:{&quot;id&quot;:&quot;76bdb1d4-96b2-4b7d-8970-4637d1169daa&quot;}}"/>
          <p:cNvPicPr>
            <a:picLocks noChangeAspect="1"/>
          </p:cNvPicPr>
          <p:nvPr/>
        </p:nvPicPr>
        <p:blipFill>
          <a:blip r:embed="rId5"/>
          <a:stretch>
            <a:fillRect/>
          </a:stretch>
        </p:blipFill>
        <p:spPr>
          <a:xfrm>
            <a:off x="11069013" y="260648"/>
            <a:ext cx="871200" cy="900000"/>
          </a:xfrm>
          <a:prstGeom prst="rect">
            <a:avLst/>
          </a:prstGeom>
        </p:spPr>
      </p:pic>
      <p:sp>
        <p:nvSpPr>
          <p:cNvPr id="25" name="text" descr="{&quot;templafy&quot;:{&quot;id&quot;:&quot;d8cf9706-1bd8-4d7b-8487-de901490d83f&quot;}}" title="UserProfile.Name">
            <a:extLst>
              <a:ext uri="{FF2B5EF4-FFF2-40B4-BE49-F238E27FC236}">
                <a16:creationId xmlns:a16="http://schemas.microsoft.com/office/drawing/2014/main" id="{29196FA7-035F-42A9-9CB1-B3531C1BCAD4}"/>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sp>
        <p:nvSpPr>
          <p:cNvPr id="26" name="text" descr="{&quot;templafy&quot;:{&quot;id&quot;:&quot;76c05dd4-c46b-49c9-aff0-878b0db5b145&quot;}}" hidden="1" title="Form.Manuel_dato">
            <a:extLst>
              <a:ext uri="{FF2B5EF4-FFF2-40B4-BE49-F238E27FC236}">
                <a16:creationId xmlns:a16="http://schemas.microsoft.com/office/drawing/2014/main" id="{BDFC733C-32E6-4B9B-9AFE-2B046104CDBE}"/>
              </a:ext>
            </a:extLst>
          </p:cNvPr>
          <p:cNvSpPr txBox="1"/>
          <p:nvPr userDrawn="1"/>
        </p:nvSpPr>
        <p:spPr>
          <a:xfrm>
            <a:off x="7891200" y="6289200"/>
            <a:ext cx="3387600" cy="180000"/>
          </a:xfrm>
          <a:prstGeom prst="rect">
            <a:avLst/>
          </a:prstGeom>
          <a:noFill/>
        </p:spPr>
        <p:txBody>
          <a:bodyPr wrap="square" lIns="0" tIns="0" rIns="0" bIns="0" rtlCol="0">
            <a:noAutofit/>
          </a:bodyPr>
          <a:lstStyle/>
          <a:p>
            <a:pPr algn="r"/>
            <a:endParaRPr lang="da-DK" sz="1000" dirty="0" err="1">
              <a:solidFill>
                <a:schemeClr val="bg1"/>
              </a:solidFill>
            </a:endParaRPr>
          </a:p>
        </p:txBody>
      </p:sp>
      <p:pic>
        <p:nvPicPr>
          <p:cNvPr id="1080057977" name="image" descr="{&quot;templafy&quot;:{&quot;id&quot;:&quot;7c824e82-42f8-4b70-a7a7-d3c28f78dc4e&quot;}}"/>
          <p:cNvPicPr>
            <a:picLocks noChangeAspect="1"/>
          </p:cNvPicPr>
          <p:nvPr/>
        </p:nvPicPr>
        <p:blipFill>
          <a:blip r:embed="rId5"/>
          <a:stretch>
            <a:fillRect/>
          </a:stretch>
        </p:blipFill>
        <p:spPr>
          <a:xfrm>
            <a:off x="9957600" y="97200"/>
            <a:ext cx="2178000" cy="684000"/>
          </a:xfrm>
          <a:prstGeom prst="rect">
            <a:avLst/>
          </a:prstGeom>
        </p:spPr>
      </p:pic>
    </p:spTree>
    <p:extLst>
      <p:ext uri="{BB962C8B-B14F-4D97-AF65-F5344CB8AC3E}">
        <p14:creationId xmlns:p14="http://schemas.microsoft.com/office/powerpoint/2010/main" val="197186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uldt billedformat">
    <p:spTree>
      <p:nvGrpSpPr>
        <p:cNvPr id="1" name=""/>
        <p:cNvGrpSpPr/>
        <p:nvPr/>
      </p:nvGrpSpPr>
      <p:grpSpPr>
        <a:xfrm>
          <a:off x="0" y="0"/>
          <a:ext cx="0" cy="0"/>
          <a:chOff x="0" y="0"/>
          <a:chExt cx="0" cy="0"/>
        </a:xfrm>
      </p:grpSpPr>
      <p:sp>
        <p:nvSpPr>
          <p:cNvPr id="5" name="Date Placeholder 4" hidden="1">
            <a:extLst>
              <a:ext uri="{FF2B5EF4-FFF2-40B4-BE49-F238E27FC236}">
                <a16:creationId xmlns:a16="http://schemas.microsoft.com/office/drawing/2014/main" id="{1ADD90D0-F6A3-4F85-A196-6E7F39CAA9E3}"/>
              </a:ext>
            </a:extLst>
          </p:cNvPr>
          <p:cNvSpPr>
            <a:spLocks noGrp="1"/>
          </p:cNvSpPr>
          <p:nvPr>
            <p:ph type="dt" sz="half" idx="10"/>
          </p:nvPr>
        </p:nvSpPr>
        <p:spPr/>
        <p:txBody>
          <a:bodyPr/>
          <a:lstStyle/>
          <a:p>
            <a:endParaRPr lang="da-DK" dirty="0"/>
          </a:p>
        </p:txBody>
      </p:sp>
      <p:sp>
        <p:nvSpPr>
          <p:cNvPr id="6" name="Footer Placeholder 5" hidden="1">
            <a:extLst>
              <a:ext uri="{FF2B5EF4-FFF2-40B4-BE49-F238E27FC236}">
                <a16:creationId xmlns:a16="http://schemas.microsoft.com/office/drawing/2014/main" id="{84A09467-3A38-402F-9ED6-D89FA586BE76}"/>
              </a:ext>
            </a:extLst>
          </p:cNvPr>
          <p:cNvSpPr>
            <a:spLocks noGrp="1"/>
          </p:cNvSpPr>
          <p:nvPr>
            <p:ph type="ftr" sz="quarter" idx="11"/>
          </p:nvPr>
        </p:nvSpPr>
        <p:spPr/>
        <p:txBody>
          <a:bodyPr/>
          <a:lstStyle/>
          <a:p>
            <a:endParaRPr lang="en-GB"/>
          </a:p>
        </p:txBody>
      </p:sp>
      <p:sp>
        <p:nvSpPr>
          <p:cNvPr id="15" name="Pladsholder til billede 2">
            <a:extLst>
              <a:ext uri="{FF2B5EF4-FFF2-40B4-BE49-F238E27FC236}">
                <a16:creationId xmlns:a16="http://schemas.microsoft.com/office/drawing/2014/main" id="{C870A587-0A3A-42CA-9458-234900FF9E46}"/>
              </a:ext>
            </a:extLst>
          </p:cNvPr>
          <p:cNvSpPr>
            <a:spLocks noGrp="1"/>
          </p:cNvSpPr>
          <p:nvPr>
            <p:ph type="pic" sz="quarter" idx="16" hasCustomPrompt="1"/>
          </p:nvPr>
        </p:nvSpPr>
        <p:spPr>
          <a:xfrm>
            <a:off x="0" y="1"/>
            <a:ext cx="12191999" cy="6858000"/>
          </a:xfrm>
        </p:spPr>
        <p:txBody>
          <a:bodyPr tIns="612000" anchor="ctr" anchorCtr="0"/>
          <a:lstStyle>
            <a:lvl1pPr marL="0" indent="0" algn="ctr">
              <a:buNone/>
              <a:defRPr sz="1400" baseline="0">
                <a:solidFill>
                  <a:schemeClr val="accent6"/>
                </a:solidFill>
              </a:defRPr>
            </a:lvl1pPr>
          </a:lstStyle>
          <a:p>
            <a:r>
              <a:rPr lang="da-DK" dirty="0"/>
              <a:t>Klik på ikon for at indsætte billede</a:t>
            </a:r>
          </a:p>
        </p:txBody>
      </p:sp>
    </p:spTree>
    <p:extLst>
      <p:ext uri="{BB962C8B-B14F-4D97-AF65-F5344CB8AC3E}">
        <p14:creationId xmlns:p14="http://schemas.microsoft.com/office/powerpoint/2010/main" val="25093577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9" name="Fast overskrift"/>
          <p:cNvSpPr txBox="1"/>
          <p:nvPr userDrawn="1"/>
        </p:nvSpPr>
        <p:spPr>
          <a:xfrm>
            <a:off x="539748" y="539751"/>
            <a:ext cx="11109325" cy="650171"/>
          </a:xfrm>
          <a:prstGeom prst="rect">
            <a:avLst/>
          </a:prstGeom>
          <a:noFill/>
        </p:spPr>
        <p:txBody>
          <a:bodyPr wrap="square" lIns="0" tIns="0" rIns="0" bIns="0" rtlCol="0" anchor="b" anchorCtr="0">
            <a:noAutofit/>
          </a:bodyPr>
          <a:lstStyle/>
          <a:p>
            <a:r>
              <a:rPr lang="da-DK" sz="3200" b="0" noProof="1">
                <a:solidFill>
                  <a:schemeClr val="tx1"/>
                </a:solidFill>
                <a:latin typeface="Arial" panose="020B0604020202020204" pitchFamily="34" charset="0"/>
                <a:cs typeface="Arial" panose="020B0604020202020204" pitchFamily="34" charset="0"/>
              </a:rPr>
              <a:t>Brugerguide - Slet før anvendelse</a:t>
            </a:r>
          </a:p>
        </p:txBody>
      </p:sp>
      <p:sp>
        <p:nvSpPr>
          <p:cNvPr id="16" name="Text Box 2">
            <a:extLst>
              <a:ext uri="{FF2B5EF4-FFF2-40B4-BE49-F238E27FC236}">
                <a16:creationId xmlns:a16="http://schemas.microsoft.com/office/drawing/2014/main" id="{9ED1F91D-CAD7-4803-B48E-26A1E9D1349D}"/>
              </a:ext>
            </a:extLst>
          </p:cNvPr>
          <p:cNvSpPr txBox="1">
            <a:spLocks noChangeArrowheads="1"/>
          </p:cNvSpPr>
          <p:nvPr userDrawn="1"/>
        </p:nvSpPr>
        <p:spPr bwMode="auto">
          <a:xfrm>
            <a:off x="558800" y="1479519"/>
            <a:ext cx="2280360"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900" b="1" noProof="1">
                <a:latin typeface="Arial" panose="020B0604020202020204" pitchFamily="34" charset="0"/>
                <a:cs typeface="Arial" panose="020B0604020202020204" pitchFamily="34" charset="0"/>
              </a:rPr>
              <a:t>Brug</a:t>
            </a:r>
            <a:r>
              <a:rPr lang="da-DK" sz="900" b="1" baseline="0" noProof="1">
                <a:latin typeface="Arial" panose="020B0604020202020204" pitchFamily="34" charset="0"/>
                <a:cs typeface="Arial" panose="020B0604020202020204" pitchFamily="34" charset="0"/>
              </a:rPr>
              <a:t> tekst typografier</a:t>
            </a:r>
            <a:endParaRPr lang="da-DK" sz="900" b="1" noProof="1">
              <a:latin typeface="Arial" panose="020B0604020202020204" pitchFamily="34" charset="0"/>
              <a:cs typeface="Arial" panose="020B0604020202020204" pitchFamily="34" charset="0"/>
            </a:endParaRP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Brug</a:t>
            </a:r>
            <a:r>
              <a:rPr lang="da-DK" altLang="da-DK" sz="900" b="1" noProof="1">
                <a:solidFill>
                  <a:schemeClr val="tx1"/>
                </a:solidFill>
                <a:latin typeface="Arial" panose="020B0604020202020204" pitchFamily="34" charset="0"/>
                <a:cs typeface="Arial" panose="020B0604020202020204" pitchFamily="34" charset="0"/>
              </a:rPr>
              <a:t> TAB </a:t>
            </a:r>
            <a:r>
              <a:rPr lang="da-DK" altLang="da-DK" sz="900" b="0" noProof="1">
                <a:solidFill>
                  <a:schemeClr val="tx1"/>
                </a:solidFill>
                <a:latin typeface="Arial" panose="020B0604020202020204" pitchFamily="34" charset="0"/>
                <a:cs typeface="Arial" panose="020B0604020202020204" pitchFamily="34" charset="0"/>
              </a:rPr>
              <a:t>for at gå frem i tekst-niveauer. Klik </a:t>
            </a:r>
            <a:r>
              <a:rPr lang="da-DK" altLang="da-DK" sz="900" b="1" noProof="1">
                <a:solidFill>
                  <a:schemeClr val="tx1"/>
                </a:solidFill>
                <a:latin typeface="Arial" panose="020B0604020202020204" pitchFamily="34" charset="0"/>
                <a:cs typeface="Arial" panose="020B0604020202020204" pitchFamily="34" charset="0"/>
              </a:rPr>
              <a:t>ENTER</a:t>
            </a:r>
            <a:r>
              <a:rPr lang="da-DK" altLang="da-DK" sz="900" b="0" noProof="1">
                <a:solidFill>
                  <a:schemeClr val="tx1"/>
                </a:solidFill>
                <a:latin typeface="Arial" panose="020B0604020202020204" pitchFamily="34" charset="0"/>
                <a:cs typeface="Arial" panose="020B0604020202020204" pitchFamily="34" charset="0"/>
              </a:rPr>
              <a:t>, derefter </a:t>
            </a:r>
            <a:r>
              <a:rPr lang="da-DK" altLang="da-DK" sz="900" b="1" noProof="1">
                <a:solidFill>
                  <a:schemeClr val="tx1"/>
                </a:solidFill>
                <a:latin typeface="Arial" panose="020B0604020202020204" pitchFamily="34" charset="0"/>
                <a:cs typeface="Arial" panose="020B0604020202020204" pitchFamily="34" charset="0"/>
              </a:rPr>
              <a:t>TAB</a:t>
            </a:r>
            <a:r>
              <a:rPr lang="da-DK" altLang="da-DK" sz="900" b="0" noProof="1">
                <a:solidFill>
                  <a:schemeClr val="tx1"/>
                </a:solidFill>
                <a:latin typeface="Arial" panose="020B0604020202020204" pitchFamily="34" charset="0"/>
                <a:cs typeface="Arial" panose="020B0604020202020204" pitchFamily="34" charset="0"/>
              </a:rPr>
              <a:t> for at skifte fra et niveau til et næste</a:t>
            </a: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For at gå tilbage i tekst-niveauer,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brug </a:t>
            </a:r>
            <a:r>
              <a:rPr lang="da-DK" altLang="da-DK" sz="900" b="1" noProof="1">
                <a:solidFill>
                  <a:schemeClr val="tx1"/>
                </a:solidFill>
                <a:latin typeface="Arial" panose="020B0604020202020204" pitchFamily="34" charset="0"/>
                <a:cs typeface="Arial" panose="020B0604020202020204" pitchFamily="34" charset="0"/>
              </a:rPr>
              <a:t>SHIFT+TAB</a:t>
            </a:r>
            <a:endParaRPr lang="da-DK"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Alternativt kan </a:t>
            </a:r>
            <a:br>
              <a:rPr lang="da-DK" altLang="da-DK" sz="900" b="0" noProof="1">
                <a:solidFill>
                  <a:schemeClr val="tx1"/>
                </a:solidFill>
                <a:latin typeface="Arial" panose="020B0604020202020204" pitchFamily="34" charset="0"/>
                <a:cs typeface="Arial" panose="020B0604020202020204" pitchFamily="34" charset="0"/>
              </a:rPr>
            </a:br>
            <a:r>
              <a:rPr lang="da-DK" altLang="da-DK" sz="900" b="1" noProof="1">
                <a:solidFill>
                  <a:schemeClr val="tx1"/>
                </a:solidFill>
                <a:latin typeface="Arial" panose="020B0604020202020204" pitchFamily="34" charset="0"/>
                <a:cs typeface="Arial" panose="020B0604020202020204" pitchFamily="34" charset="0"/>
              </a:rPr>
              <a:t>Forøg</a:t>
            </a:r>
            <a:r>
              <a:rPr lang="da-DK" altLang="da-DK" sz="900" b="0" noProof="1">
                <a:solidFill>
                  <a:schemeClr val="tx1"/>
                </a:solidFill>
                <a:latin typeface="Arial" panose="020B0604020202020204" pitchFamily="34" charset="0"/>
                <a:cs typeface="Arial" panose="020B0604020202020204" pitchFamily="34" charset="0"/>
              </a:rPr>
              <a:t> og </a:t>
            </a:r>
            <a:r>
              <a:rPr lang="da-DK" altLang="da-DK" sz="900" b="1" noProof="1">
                <a:solidFill>
                  <a:schemeClr val="tx1"/>
                </a:solidFill>
                <a:latin typeface="Arial" panose="020B0604020202020204" pitchFamily="34" charset="0"/>
                <a:cs typeface="Arial" panose="020B0604020202020204" pitchFamily="34" charset="0"/>
              </a:rPr>
              <a:t>Formindsk</a:t>
            </a:r>
            <a:r>
              <a:rPr lang="da-DK" altLang="da-DK" sz="900" b="0" noProof="1">
                <a:solidFill>
                  <a:schemeClr val="tx1"/>
                </a:solidFill>
                <a:latin typeface="Arial" panose="020B0604020202020204" pitchFamily="34" charset="0"/>
                <a:cs typeface="Arial" panose="020B0604020202020204" pitchFamily="34" charset="0"/>
              </a:rPr>
              <a:t> listeniveau bruges</a:t>
            </a:r>
          </a:p>
          <a:p>
            <a:pPr eaLnBrk="1" hangingPunct="1">
              <a:spcBef>
                <a:spcPts val="1200"/>
              </a:spcBef>
              <a:spcAft>
                <a:spcPts val="600"/>
              </a:spcAft>
              <a:defRPr/>
            </a:pPr>
            <a:r>
              <a:rPr lang="da-DK" sz="900" b="1" noProof="1">
                <a:solidFill>
                  <a:schemeClr val="tx1"/>
                </a:solidFill>
                <a:latin typeface="Arial" panose="020B0604020202020204" pitchFamily="34" charset="0"/>
                <a:cs typeface="Arial" panose="020B0604020202020204" pitchFamily="34" charset="0"/>
              </a:rPr>
              <a:t>Ændre slide layouts</a:t>
            </a:r>
            <a:endParaRPr lang="da-DK"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på pilen</a:t>
            </a:r>
            <a:r>
              <a:rPr lang="da-DK" altLang="da-DK" sz="900" b="0" baseline="0" noProof="1">
                <a:solidFill>
                  <a:schemeClr val="tx1"/>
                </a:solidFill>
                <a:latin typeface="Arial" panose="020B0604020202020204" pitchFamily="34" charset="0"/>
                <a:cs typeface="Arial" panose="020B0604020202020204" pitchFamily="34" charset="0"/>
              </a:rPr>
              <a:t> ved siden af </a:t>
            </a:r>
            <a:r>
              <a:rPr lang="da-DK" altLang="da-DK" sz="900" b="1" baseline="0" noProof="1">
                <a:solidFill>
                  <a:schemeClr val="tx1"/>
                </a:solidFill>
                <a:latin typeface="Arial" panose="020B0604020202020204" pitchFamily="34" charset="0"/>
                <a:cs typeface="Arial" panose="020B0604020202020204" pitchFamily="34" charset="0"/>
              </a:rPr>
              <a:t>Layout</a:t>
            </a:r>
            <a:r>
              <a:rPr lang="da-DK" altLang="da-DK" sz="900" b="0" baseline="0" noProof="1">
                <a:solidFill>
                  <a:schemeClr val="tx1"/>
                </a:solidFill>
                <a:latin typeface="Arial" panose="020B0604020202020204" pitchFamily="34" charset="0"/>
                <a:cs typeface="Arial" panose="020B0604020202020204" pitchFamily="34" charset="0"/>
              </a:rPr>
              <a:t> </a:t>
            </a:r>
            <a:br>
              <a:rPr lang="da-DK" altLang="da-DK" sz="900" b="0" baseline="0" noProof="1">
                <a:solidFill>
                  <a:schemeClr val="tx1"/>
                </a:solidFill>
                <a:latin typeface="Arial" panose="020B0604020202020204" pitchFamily="34" charset="0"/>
                <a:cs typeface="Arial" panose="020B0604020202020204" pitchFamily="34" charset="0"/>
              </a:rPr>
            </a:br>
            <a:r>
              <a:rPr lang="da-DK" altLang="da-DK" sz="900" b="0" baseline="0" noProof="1">
                <a:solidFill>
                  <a:schemeClr val="tx1"/>
                </a:solidFill>
                <a:latin typeface="Arial" panose="020B0604020202020204" pitchFamily="34" charset="0"/>
                <a:cs typeface="Arial" panose="020B0604020202020204" pitchFamily="34" charset="0"/>
              </a:rPr>
              <a:t>for at få vist en dropdown menu af </a:t>
            </a:r>
            <a:br>
              <a:rPr lang="da-DK" altLang="da-DK" sz="900" b="0" baseline="0" noProof="1">
                <a:solidFill>
                  <a:schemeClr val="tx1"/>
                </a:solidFill>
                <a:latin typeface="Arial" panose="020B0604020202020204" pitchFamily="34" charset="0"/>
                <a:cs typeface="Arial" panose="020B0604020202020204" pitchFamily="34" charset="0"/>
              </a:rPr>
            </a:br>
            <a:r>
              <a:rPr lang="da-DK" altLang="da-DK" sz="900" b="0" baseline="0" noProof="1">
                <a:solidFill>
                  <a:schemeClr val="tx1"/>
                </a:solidFill>
                <a:latin typeface="Arial" panose="020B0604020202020204" pitchFamily="34" charset="0"/>
                <a:cs typeface="Arial" panose="020B0604020202020204" pitchFamily="34" charset="0"/>
              </a:rPr>
              <a:t>mulige slides layout</a:t>
            </a:r>
            <a:endParaRPr lang="da-DK" altLang="da-DK" sz="900" b="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2. </a:t>
            </a:r>
            <a:r>
              <a:rPr lang="da-DK" altLang="da-DK" sz="900" b="0" noProof="1">
                <a:solidFill>
                  <a:schemeClr val="tx1"/>
                </a:solidFill>
                <a:latin typeface="Arial" panose="020B0604020202020204" pitchFamily="34" charset="0"/>
                <a:cs typeface="Arial" panose="020B0604020202020204" pitchFamily="34" charset="0"/>
              </a:rPr>
              <a:t>Vælg </a:t>
            </a:r>
            <a:r>
              <a:rPr lang="da-DK" altLang="da-DK" sz="900" b="1" noProof="1">
                <a:solidFill>
                  <a:schemeClr val="tx1"/>
                </a:solidFill>
                <a:latin typeface="Arial" panose="020B0604020202020204" pitchFamily="34" charset="0"/>
                <a:cs typeface="Arial" panose="020B0604020202020204" pitchFamily="34" charset="0"/>
              </a:rPr>
              <a:t>Layout</a:t>
            </a:r>
            <a:r>
              <a:rPr lang="da-DK" altLang="da-DK" sz="900" b="0" noProof="1">
                <a:solidFill>
                  <a:schemeClr val="tx1"/>
                </a:solidFill>
                <a:latin typeface="Arial" panose="020B0604020202020204" pitchFamily="34" charset="0"/>
                <a:cs typeface="Arial" panose="020B0604020202020204" pitchFamily="34" charset="0"/>
              </a:rPr>
              <a:t> for at ændre dit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nuværende layout til et alternativt</a:t>
            </a:r>
          </a:p>
          <a:p>
            <a:pPr fontAlgn="auto">
              <a:spcBef>
                <a:spcPts val="1200"/>
              </a:spcBef>
              <a:spcAft>
                <a:spcPts val="600"/>
              </a:spcAft>
              <a:buFont typeface="+mj-lt"/>
              <a:buNone/>
              <a:defRPr/>
            </a:pPr>
            <a:r>
              <a:rPr lang="da-DK" sz="900" b="1" noProof="1">
                <a:solidFill>
                  <a:schemeClr val="tx1"/>
                </a:solidFill>
                <a:latin typeface="Arial" panose="020B0604020202020204" pitchFamily="34" charset="0"/>
                <a:cs typeface="Arial" panose="020B0604020202020204" pitchFamily="34" charset="0"/>
              </a:rPr>
              <a:t>Nulstil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på fanen </a:t>
            </a:r>
            <a:r>
              <a:rPr lang="da-DK" altLang="da-DK" sz="900" b="1" noProof="1">
                <a:solidFill>
                  <a:schemeClr val="tx1"/>
                </a:solidFill>
                <a:latin typeface="Arial" panose="020B0604020202020204" pitchFamily="34" charset="0"/>
                <a:cs typeface="Arial" panose="020B0604020202020204" pitchFamily="34" charset="0"/>
              </a:rPr>
              <a:t>Hjem</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Arial" panose="020B0604020202020204" pitchFamily="34" charset="0"/>
                <a:cs typeface="Arial" panose="020B0604020202020204" pitchFamily="34" charset="0"/>
              </a:rPr>
              <a:t>2. </a:t>
            </a:r>
            <a:r>
              <a:rPr lang="da-DK" altLang="da-DK" sz="900" b="0" noProof="1">
                <a:solidFill>
                  <a:schemeClr val="tx1"/>
                </a:solidFill>
                <a:latin typeface="Arial" panose="020B0604020202020204" pitchFamily="34" charset="0"/>
                <a:cs typeface="Arial" panose="020B0604020202020204" pitchFamily="34" charset="0"/>
              </a:rPr>
              <a:t>Vælg </a:t>
            </a:r>
            <a:r>
              <a:rPr lang="da-DK" altLang="da-DK" sz="900" b="1" noProof="1">
                <a:solidFill>
                  <a:schemeClr val="tx1"/>
                </a:solidFill>
                <a:latin typeface="Arial" panose="020B0604020202020204" pitchFamily="34" charset="0"/>
                <a:cs typeface="Arial" panose="020B0604020202020204" pitchFamily="34" charset="0"/>
              </a:rPr>
              <a:t>Nulstil</a:t>
            </a:r>
            <a:r>
              <a:rPr lang="da-DK" altLang="da-DK" sz="900" b="0" noProof="1">
                <a:solidFill>
                  <a:schemeClr val="tx1"/>
                </a:solidFill>
                <a:latin typeface="Arial" panose="020B0604020202020204" pitchFamily="34" charset="0"/>
                <a:cs typeface="Arial" panose="020B0604020202020204" pitchFamily="34" charset="0"/>
              </a:rPr>
              <a:t> for at nulstille placering, størrelse og formatering af pladsholdere til layoutets oprindelige design</a:t>
            </a:r>
            <a:endParaRPr lang="da-DK" sz="900"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da-DK" altLang="da-DK" sz="900" b="0" noProof="1">
              <a:solidFill>
                <a:schemeClr val="tx1"/>
              </a:solidFill>
              <a:latin typeface="Arial" panose="020B0604020202020204" pitchFamily="34" charset="0"/>
              <a:cs typeface="Arial" panose="020B0604020202020204" pitchFamily="34" charset="0"/>
            </a:endParaRPr>
          </a:p>
        </p:txBody>
      </p:sp>
      <p:pic>
        <p:nvPicPr>
          <p:cNvPr id="18" name="1 Forøg formindsk">
            <a:extLst>
              <a:ext uri="{FF2B5EF4-FFF2-40B4-BE49-F238E27FC236}">
                <a16:creationId xmlns:a16="http://schemas.microsoft.com/office/drawing/2014/main" id="{C1320887-C283-44C4-A258-0F4F30AB9BB8}"/>
              </a:ext>
            </a:extLst>
          </p:cNvPr>
          <p:cNvPicPr>
            <a:picLocks noChangeAspect="1"/>
          </p:cNvPicPr>
          <p:nvPr userDrawn="1"/>
        </p:nvPicPr>
        <p:blipFill>
          <a:blip r:embed="rId2"/>
          <a:stretch>
            <a:fillRect/>
          </a:stretch>
        </p:blipFill>
        <p:spPr>
          <a:xfrm>
            <a:off x="2719597" y="2564168"/>
            <a:ext cx="549328" cy="285228"/>
          </a:xfrm>
          <a:prstGeom prst="rect">
            <a:avLst/>
          </a:prstGeom>
        </p:spPr>
      </p:pic>
      <p:pic>
        <p:nvPicPr>
          <p:cNvPr id="20" name="3 Layout">
            <a:extLst>
              <a:ext uri="{FF2B5EF4-FFF2-40B4-BE49-F238E27FC236}">
                <a16:creationId xmlns:a16="http://schemas.microsoft.com/office/drawing/2014/main" id="{65C4A96F-1A4B-422A-A364-36A11A350F15}"/>
              </a:ext>
            </a:extLst>
          </p:cNvPr>
          <p:cNvPicPr>
            <a:picLocks noChangeAspect="1"/>
          </p:cNvPicPr>
          <p:nvPr userDrawn="1"/>
        </p:nvPicPr>
        <p:blipFill rotWithShape="1">
          <a:blip r:embed="rId3"/>
          <a:srcRect l="36944" r="2272" b="69429"/>
          <a:stretch/>
        </p:blipFill>
        <p:spPr>
          <a:xfrm>
            <a:off x="2748981" y="3277001"/>
            <a:ext cx="593368" cy="192211"/>
          </a:xfrm>
          <a:prstGeom prst="rect">
            <a:avLst/>
          </a:prstGeom>
        </p:spPr>
      </p:pic>
      <p:pic>
        <p:nvPicPr>
          <p:cNvPr id="21" name="4 Nulstil">
            <a:extLst>
              <a:ext uri="{FF2B5EF4-FFF2-40B4-BE49-F238E27FC236}">
                <a16:creationId xmlns:a16="http://schemas.microsoft.com/office/drawing/2014/main" id="{B4442F1F-206C-4948-A2CE-402C8A7844FA}"/>
              </a:ext>
            </a:extLst>
          </p:cNvPr>
          <p:cNvPicPr>
            <a:picLocks noChangeAspect="1"/>
          </p:cNvPicPr>
          <p:nvPr userDrawn="1"/>
        </p:nvPicPr>
        <p:blipFill>
          <a:blip r:embed="rId4"/>
          <a:stretch>
            <a:fillRect/>
          </a:stretch>
        </p:blipFill>
        <p:spPr>
          <a:xfrm>
            <a:off x="2748981" y="4655118"/>
            <a:ext cx="547241" cy="197798"/>
          </a:xfrm>
          <a:prstGeom prst="rect">
            <a:avLst/>
          </a:prstGeom>
        </p:spPr>
      </p:pic>
      <p:sp>
        <p:nvSpPr>
          <p:cNvPr id="22" name="Text Box 3">
            <a:extLst>
              <a:ext uri="{FF2B5EF4-FFF2-40B4-BE49-F238E27FC236}">
                <a16:creationId xmlns:a16="http://schemas.microsoft.com/office/drawing/2014/main" id="{AC472DCD-3E25-4024-9053-0797118E2199}"/>
              </a:ext>
            </a:extLst>
          </p:cNvPr>
          <p:cNvSpPr txBox="1">
            <a:spLocks noChangeArrowheads="1"/>
          </p:cNvSpPr>
          <p:nvPr userDrawn="1"/>
        </p:nvSpPr>
        <p:spPr bwMode="auto">
          <a:xfrm>
            <a:off x="4341331" y="1479519"/>
            <a:ext cx="2160798"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da-DK" sz="900" b="1" noProof="1">
                <a:solidFill>
                  <a:schemeClr val="tx1"/>
                </a:solidFill>
                <a:latin typeface="Arial" panose="020B0604020202020204" pitchFamily="34" charset="0"/>
                <a:cs typeface="Arial" panose="020B0604020202020204" pitchFamily="34" charset="0"/>
              </a:rPr>
              <a:t>Indsæt billede</a:t>
            </a: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På slides med billedpladsholder eller hvilken som helst anden pladsholder, klik på pladsholderens kant. TIP: Hold Shift nede og klik på pladsholderen</a:t>
            </a:r>
            <a:endParaRPr lang="da-DK" altLang="da-DK" sz="900" noProof="1">
              <a:solidFill>
                <a:schemeClr val="tx1"/>
              </a:solidFill>
              <a:latin typeface="Arial" panose="020B0604020202020204" pitchFamily="34" charset="0"/>
              <a:cs typeface="Arial" panose="020B0604020202020204" pitchFamily="34" charset="0"/>
            </a:endParaRPr>
          </a:p>
          <a:p>
            <a:pPr eaLnBrk="1" hangingPunct="1">
              <a:spcBef>
                <a:spcPts val="1200"/>
              </a:spcBef>
              <a:spcAft>
                <a:spcPts val="600"/>
              </a:spcAft>
              <a:defRPr/>
            </a:pPr>
            <a:r>
              <a:rPr lang="da-DK" sz="900" b="1" noProof="1">
                <a:solidFill>
                  <a:schemeClr val="tx1"/>
                </a:solidFill>
                <a:latin typeface="Arial" panose="020B0604020202020204" pitchFamily="34" charset="0"/>
                <a:cs typeface="Arial" panose="020B0604020202020204" pitchFamily="34" charset="0"/>
              </a:rPr>
              <a:t>A. Indsæt firma billede</a:t>
            </a:r>
            <a:endParaRPr lang="da-DK" altLang="da-DK" sz="900" b="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Arial" panose="020B0604020202020204" pitchFamily="34" charset="0"/>
                <a:cs typeface="Arial" panose="020B0604020202020204" pitchFamily="34" charset="0"/>
              </a:rPr>
              <a:t>1. Klik på den blå </a:t>
            </a:r>
            <a:r>
              <a:rPr lang="da-DK" altLang="da-DK" sz="900" b="1" baseline="0" noProof="1">
                <a:solidFill>
                  <a:schemeClr val="tx1"/>
                </a:solidFill>
                <a:latin typeface="Arial" panose="020B0604020202020204" pitchFamily="34" charset="0"/>
                <a:cs typeface="Arial" panose="020B0604020202020204" pitchFamily="34" charset="0"/>
              </a:rPr>
              <a:t>Templafy</a:t>
            </a:r>
            <a:r>
              <a:rPr lang="da-DK" altLang="da-DK" sz="900" b="0" baseline="0" noProof="1">
                <a:solidFill>
                  <a:schemeClr val="tx1"/>
                </a:solidFill>
                <a:latin typeface="Arial" panose="020B0604020202020204" pitchFamily="34" charset="0"/>
                <a:cs typeface="Arial" panose="020B0604020202020204" pitchFamily="34" charset="0"/>
              </a:rPr>
              <a:t>-knap</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baseline="0" noProof="1">
                <a:solidFill>
                  <a:schemeClr val="tx1"/>
                </a:solidFill>
                <a:latin typeface="Arial" panose="020B0604020202020204" pitchFamily="34" charset="0"/>
                <a:cs typeface="Arial" panose="020B0604020202020204" pitchFamily="34" charset="0"/>
              </a:rPr>
              <a:t>2. I drop ned menuen, vælg </a:t>
            </a:r>
            <a:r>
              <a:rPr lang="da-DK" altLang="da-DK" sz="900" b="1" baseline="0" noProof="1">
                <a:solidFill>
                  <a:schemeClr val="tx1"/>
                </a:solidFill>
                <a:latin typeface="Arial" panose="020B0604020202020204" pitchFamily="34" charset="0"/>
                <a:cs typeface="Arial" panose="020B0604020202020204" pitchFamily="34" charset="0"/>
              </a:rPr>
              <a:t>Images</a:t>
            </a:r>
            <a:r>
              <a:rPr lang="da-DK" altLang="da-DK" sz="900" b="0" baseline="0" noProof="1">
                <a:solidFill>
                  <a:schemeClr val="tx1"/>
                </a:solidFill>
                <a:latin typeface="Arial" panose="020B0604020202020204" pitchFamily="34" charset="0"/>
                <a:cs typeface="Arial" panose="020B0604020202020204" pitchFamily="34" charset="0"/>
              </a:rPr>
              <a:t>, </a:t>
            </a:r>
            <a:br>
              <a:rPr lang="da-DK" altLang="da-DK" sz="900" b="0" baseline="0" noProof="1">
                <a:solidFill>
                  <a:schemeClr val="tx1"/>
                </a:solidFill>
                <a:latin typeface="Arial" panose="020B0604020202020204" pitchFamily="34" charset="0"/>
                <a:cs typeface="Arial" panose="020B0604020202020204" pitchFamily="34" charset="0"/>
              </a:rPr>
            </a:br>
            <a:r>
              <a:rPr lang="da-DK" altLang="da-DK" sz="900" b="0" baseline="0" noProof="1">
                <a:solidFill>
                  <a:schemeClr val="tx1"/>
                </a:solidFill>
                <a:latin typeface="Arial" panose="020B0604020202020204" pitchFamily="34" charset="0"/>
                <a:cs typeface="Arial" panose="020B0604020202020204" pitchFamily="34" charset="0"/>
              </a:rPr>
              <a:t>eller klik på </a:t>
            </a:r>
            <a:r>
              <a:rPr lang="da-DK" altLang="da-DK" sz="900" b="1" baseline="0" noProof="1">
                <a:solidFill>
                  <a:schemeClr val="tx1"/>
                </a:solidFill>
                <a:latin typeface="Arial" panose="020B0604020202020204" pitchFamily="34" charset="0"/>
                <a:cs typeface="Arial" panose="020B0604020202020204" pitchFamily="34" charset="0"/>
              </a:rPr>
              <a:t>Images</a:t>
            </a:r>
            <a:r>
              <a:rPr lang="da-DK" altLang="da-DK" sz="900" b="0" i="0" baseline="0" noProof="1">
                <a:solidFill>
                  <a:schemeClr val="tx1"/>
                </a:solidFill>
                <a:latin typeface="Arial" panose="020B0604020202020204" pitchFamily="34" charset="0"/>
                <a:cs typeface="Arial" panose="020B0604020202020204" pitchFamily="34" charset="0"/>
              </a:rPr>
              <a:t>-knappen</a:t>
            </a:r>
            <a:r>
              <a:rPr lang="da-DK" altLang="da-DK" sz="900" b="0" baseline="0" noProof="1">
                <a:solidFill>
                  <a:schemeClr val="tx1"/>
                </a:solidFill>
                <a:latin typeface="Arial" panose="020B0604020202020204" pitchFamily="34" charset="0"/>
                <a:cs typeface="Arial" panose="020B0604020202020204" pitchFamily="34" charset="0"/>
              </a:rPr>
              <a:t> i Templafy vinduet i højre side af skærmen</a:t>
            </a:r>
            <a:endParaRPr lang="da-DK" altLang="da-DK" sz="900" noProof="1">
              <a:solidFill>
                <a:schemeClr val="tx1"/>
              </a:solidFill>
              <a:latin typeface="Arial" panose="020B0604020202020204" pitchFamily="34" charset="0"/>
              <a:cs typeface="Arial" panose="020B0604020202020204" pitchFamily="34" charset="0"/>
            </a:endParaRPr>
          </a:p>
          <a:p>
            <a:pPr eaLnBrk="1" hangingPunct="1">
              <a:spcBef>
                <a:spcPts val="1200"/>
              </a:spcBef>
              <a:spcAft>
                <a:spcPts val="600"/>
              </a:spcAft>
              <a:defRPr/>
            </a:pPr>
            <a:r>
              <a:rPr lang="da-DK" altLang="da-DK" sz="900" b="1" baseline="0" noProof="1">
                <a:solidFill>
                  <a:schemeClr val="tx1"/>
                </a:solidFill>
                <a:latin typeface="Arial" panose="020B0604020202020204" pitchFamily="34" charset="0"/>
                <a:cs typeface="Arial" panose="020B0604020202020204" pitchFamily="34" charset="0"/>
              </a:rPr>
              <a:t>B. Browse efter andre billeder</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a:t>
            </a:r>
            <a:r>
              <a:rPr lang="da-DK" altLang="da-DK" sz="900" b="0" baseline="0" noProof="1">
                <a:solidFill>
                  <a:schemeClr val="tx1"/>
                </a:solidFill>
                <a:latin typeface="Arial" panose="020B0604020202020204" pitchFamily="34" charset="0"/>
                <a:cs typeface="Arial" panose="020B0604020202020204" pitchFamily="34" charset="0"/>
              </a:rPr>
              <a:t> på </a:t>
            </a:r>
            <a:r>
              <a:rPr lang="da-DK" altLang="da-DK" sz="900" b="1" baseline="0" noProof="1">
                <a:solidFill>
                  <a:schemeClr val="tx1"/>
                </a:solidFill>
                <a:latin typeface="Arial" panose="020B0604020202020204" pitchFamily="34" charset="0"/>
                <a:cs typeface="Arial" panose="020B0604020202020204" pitchFamily="34" charset="0"/>
              </a:rPr>
              <a:t>Image Tools-</a:t>
            </a:r>
            <a:r>
              <a:rPr lang="da-DK" altLang="da-DK" sz="900" b="0" baseline="0" noProof="1">
                <a:solidFill>
                  <a:schemeClr val="tx1"/>
                </a:solidFill>
                <a:latin typeface="Arial" panose="020B0604020202020204" pitchFamily="34" charset="0"/>
                <a:cs typeface="Arial" panose="020B0604020202020204" pitchFamily="34" charset="0"/>
              </a:rPr>
              <a:t>knappen</a:t>
            </a:r>
            <a:br>
              <a:rPr lang="da-DK" altLang="da-DK" sz="900" b="0" baseline="0" noProof="1">
                <a:solidFill>
                  <a:schemeClr val="tx1"/>
                </a:solidFill>
                <a:latin typeface="Arial" panose="020B0604020202020204" pitchFamily="34" charset="0"/>
                <a:cs typeface="Arial" panose="020B0604020202020204" pitchFamily="34" charset="0"/>
              </a:rPr>
            </a:br>
            <a:r>
              <a:rPr lang="da-DK" altLang="da-DK" sz="900" b="0" baseline="0" noProof="1">
                <a:solidFill>
                  <a:schemeClr val="tx1"/>
                </a:solidFill>
                <a:latin typeface="Arial" panose="020B0604020202020204" pitchFamily="34" charset="0"/>
                <a:cs typeface="Arial" panose="020B0604020202020204" pitchFamily="34" charset="0"/>
              </a:rPr>
              <a:t>som findes under firma fanen</a:t>
            </a:r>
          </a:p>
          <a:p>
            <a:pPr eaLnBrk="1" hangingPunct="1">
              <a:spcAft>
                <a:spcPts val="600"/>
              </a:spcAft>
              <a:defRPr/>
            </a:pPr>
            <a:r>
              <a:rPr lang="da-DK" altLang="da-DK" sz="900" b="1" baseline="0" noProof="1">
                <a:solidFill>
                  <a:schemeClr val="tx1"/>
                </a:solidFill>
                <a:latin typeface="Arial" panose="020B0604020202020204" pitchFamily="34" charset="0"/>
                <a:cs typeface="Arial" panose="020B0604020202020204" pitchFamily="34" charset="0"/>
              </a:rPr>
              <a:t>2. </a:t>
            </a:r>
            <a:r>
              <a:rPr lang="da-DK" altLang="da-DK" sz="900" b="0" baseline="0" noProof="1">
                <a:solidFill>
                  <a:schemeClr val="tx1"/>
                </a:solidFill>
                <a:latin typeface="Arial" panose="020B0604020202020204" pitchFamily="34" charset="0"/>
                <a:cs typeface="Arial" panose="020B0604020202020204" pitchFamily="34" charset="0"/>
              </a:rPr>
              <a:t>Klik på </a:t>
            </a:r>
            <a:r>
              <a:rPr lang="da-DK" altLang="da-DK" sz="900" b="1" baseline="0" noProof="1">
                <a:solidFill>
                  <a:schemeClr val="tx1"/>
                </a:solidFill>
                <a:latin typeface="Arial" panose="020B0604020202020204" pitchFamily="34" charset="0"/>
                <a:cs typeface="Arial" panose="020B0604020202020204" pitchFamily="34" charset="0"/>
              </a:rPr>
              <a:t>Indsæt</a:t>
            </a:r>
            <a:r>
              <a:rPr lang="da-DK" altLang="da-DK" sz="900" b="0" baseline="0" noProof="1">
                <a:solidFill>
                  <a:schemeClr val="tx1"/>
                </a:solidFill>
                <a:latin typeface="Arial" panose="020B0604020202020204" pitchFamily="34" charset="0"/>
                <a:cs typeface="Arial" panose="020B0604020202020204" pitchFamily="34" charset="0"/>
              </a:rPr>
              <a:t> for at browse </a:t>
            </a:r>
            <a:br>
              <a:rPr lang="da-DK" altLang="da-DK" sz="900" b="0" baseline="0" noProof="1">
                <a:solidFill>
                  <a:schemeClr val="tx1"/>
                </a:solidFill>
                <a:latin typeface="Arial" panose="020B0604020202020204" pitchFamily="34" charset="0"/>
                <a:cs typeface="Arial" panose="020B0604020202020204" pitchFamily="34" charset="0"/>
              </a:rPr>
            </a:br>
            <a:r>
              <a:rPr lang="da-DK" altLang="da-DK" sz="900" b="0" baseline="0" noProof="1">
                <a:solidFill>
                  <a:schemeClr val="tx1"/>
                </a:solidFill>
                <a:latin typeface="Arial" panose="020B0604020202020204" pitchFamily="34" charset="0"/>
                <a:cs typeface="Arial" panose="020B0604020202020204" pitchFamily="34" charset="0"/>
              </a:rPr>
              <a:t>efter et billede</a:t>
            </a:r>
            <a:endParaRPr lang="da-DK" altLang="da-DK" sz="900" noProof="1">
              <a:solidFill>
                <a:schemeClr val="tx1"/>
              </a:solidFill>
              <a:latin typeface="Arial" panose="020B0604020202020204" pitchFamily="34" charset="0"/>
              <a:cs typeface="Arial" panose="020B0604020202020204" pitchFamily="34" charset="0"/>
            </a:endParaRPr>
          </a:p>
          <a:p>
            <a:pPr eaLnBrk="1" hangingPunct="1">
              <a:spcBef>
                <a:spcPts val="1200"/>
              </a:spcBef>
              <a:spcAft>
                <a:spcPts val="600"/>
              </a:spcAft>
              <a:defRPr/>
            </a:pPr>
            <a:r>
              <a:rPr lang="da-DK" sz="900" b="1" dirty="0">
                <a:solidFill>
                  <a:srgbClr val="000000"/>
                </a:solidFill>
                <a:latin typeface="Arial" panose="020B0604020202020204" pitchFamily="34" charset="0"/>
                <a:ea typeface="Times New Roman" panose="02020603050405020304" pitchFamily="18" charset="0"/>
              </a:rPr>
              <a:t>C. Indsæt et kopieret billede</a:t>
            </a:r>
            <a:endParaRPr lang="da-DK" altLang="da-DK" sz="900" noProof="1">
              <a:solidFill>
                <a:schemeClr val="tx1"/>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på </a:t>
            </a:r>
            <a:r>
              <a:rPr lang="da-DK" altLang="da-DK" sz="900" b="1" baseline="0" noProof="1">
                <a:solidFill>
                  <a:schemeClr val="tx1"/>
                </a:solidFill>
                <a:latin typeface="Arial" panose="020B0604020202020204" pitchFamily="34" charset="0"/>
                <a:cs typeface="Arial" panose="020B0604020202020204" pitchFamily="34" charset="0"/>
              </a:rPr>
              <a:t>Image Tools-</a:t>
            </a:r>
            <a:r>
              <a:rPr lang="da-DK" altLang="da-DK" sz="900" b="0" baseline="0" noProof="1">
                <a:solidFill>
                  <a:schemeClr val="tx1"/>
                </a:solidFill>
                <a:latin typeface="Arial" panose="020B0604020202020204" pitchFamily="34" charset="0"/>
                <a:cs typeface="Arial" panose="020B0604020202020204" pitchFamily="34" charset="0"/>
              </a:rPr>
              <a:t>knappen</a:t>
            </a:r>
            <a:r>
              <a:rPr lang="da-DK" altLang="da-DK" sz="900" b="1" baseline="0" noProof="1">
                <a:solidFill>
                  <a:schemeClr val="tx1"/>
                </a:solidFill>
                <a:latin typeface="Arial" panose="020B0604020202020204" pitchFamily="34" charset="0"/>
                <a:cs typeface="Arial" panose="020B0604020202020204" pitchFamily="34" charset="0"/>
              </a:rPr>
              <a:t> </a:t>
            </a:r>
            <a:br>
              <a:rPr lang="da-DK" altLang="da-DK" sz="900" b="1" baseline="0" noProof="1">
                <a:solidFill>
                  <a:schemeClr val="tx1"/>
                </a:solidFill>
                <a:latin typeface="Arial" panose="020B0604020202020204" pitchFamily="34" charset="0"/>
                <a:cs typeface="Arial" panose="020B0604020202020204" pitchFamily="34" charset="0"/>
              </a:rPr>
            </a:br>
            <a:r>
              <a:rPr lang="da-DK" altLang="da-DK" sz="900" b="0" baseline="0" noProof="1">
                <a:solidFill>
                  <a:schemeClr val="tx1"/>
                </a:solidFill>
                <a:latin typeface="Arial" panose="020B0604020202020204" pitchFamily="34" charset="0"/>
                <a:cs typeface="Arial" panose="020B0604020202020204" pitchFamily="34" charset="0"/>
              </a:rPr>
              <a:t>som findes under firma fanen </a:t>
            </a:r>
          </a:p>
          <a:p>
            <a:pPr eaLnBrk="1" hangingPunct="1">
              <a:spcAft>
                <a:spcPts val="600"/>
              </a:spcAft>
              <a:defRPr/>
            </a:pPr>
            <a:r>
              <a:rPr lang="da-DK" altLang="da-DK" sz="900" b="1" baseline="0" noProof="1">
                <a:solidFill>
                  <a:schemeClr val="tx1"/>
                </a:solidFill>
                <a:latin typeface="Arial" panose="020B0604020202020204" pitchFamily="34" charset="0"/>
                <a:cs typeface="Arial" panose="020B0604020202020204" pitchFamily="34" charset="0"/>
              </a:rPr>
              <a:t>2. </a:t>
            </a:r>
            <a:r>
              <a:rPr lang="da-DK" altLang="da-DK" sz="900" b="0" baseline="0" noProof="1">
                <a:solidFill>
                  <a:schemeClr val="tx1"/>
                </a:solidFill>
                <a:latin typeface="Arial" panose="020B0604020202020204" pitchFamily="34" charset="0"/>
                <a:cs typeface="Arial" panose="020B0604020202020204" pitchFamily="34" charset="0"/>
              </a:rPr>
              <a:t>Klik på </a:t>
            </a:r>
            <a:r>
              <a:rPr lang="da-DK" altLang="da-DK" sz="900" b="1" baseline="0" noProof="1">
                <a:solidFill>
                  <a:schemeClr val="tx1"/>
                </a:solidFill>
                <a:latin typeface="Arial" panose="020B0604020202020204" pitchFamily="34" charset="0"/>
                <a:cs typeface="Arial" panose="020B0604020202020204" pitchFamily="34" charset="0"/>
              </a:rPr>
              <a:t>Paste</a:t>
            </a:r>
            <a:r>
              <a:rPr lang="da-DK" altLang="da-DK" sz="900" b="0" baseline="0" noProof="1">
                <a:solidFill>
                  <a:schemeClr val="tx1"/>
                </a:solidFill>
                <a:latin typeface="Arial" panose="020B0604020202020204" pitchFamily="34" charset="0"/>
                <a:cs typeface="Arial" panose="020B0604020202020204" pitchFamily="34" charset="0"/>
              </a:rPr>
              <a:t> for at indsætte det kopierede billede</a:t>
            </a:r>
            <a:endParaRPr lang="da-DK" altLang="da-DK" sz="9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da-DK" altLang="da-DK" sz="900" b="1" noProof="1">
              <a:solidFill>
                <a:schemeClr val="tx1"/>
              </a:solidFill>
              <a:latin typeface="Arial" panose="020B0604020202020204" pitchFamily="34" charset="0"/>
              <a:cs typeface="Arial" panose="020B0604020202020204" pitchFamily="34" charset="0"/>
            </a:endParaRPr>
          </a:p>
        </p:txBody>
      </p:sp>
      <p:grpSp>
        <p:nvGrpSpPr>
          <p:cNvPr id="23" name="Gruppe 22">
            <a:extLst>
              <a:ext uri="{FF2B5EF4-FFF2-40B4-BE49-F238E27FC236}">
                <a16:creationId xmlns:a16="http://schemas.microsoft.com/office/drawing/2014/main" id="{1F9AF259-CD67-4F52-9A1F-EC718D03CD3D}"/>
              </a:ext>
            </a:extLst>
          </p:cNvPr>
          <p:cNvGrpSpPr/>
          <p:nvPr userDrawn="1"/>
        </p:nvGrpSpPr>
        <p:grpSpPr>
          <a:xfrm>
            <a:off x="6241457" y="3341699"/>
            <a:ext cx="740398" cy="934814"/>
            <a:chOff x="6398620" y="3815586"/>
            <a:chExt cx="740398" cy="934814"/>
          </a:xfrm>
        </p:grpSpPr>
        <p:pic>
          <p:nvPicPr>
            <p:cNvPr id="24" name="6 Crop">
              <a:extLst>
                <a:ext uri="{FF2B5EF4-FFF2-40B4-BE49-F238E27FC236}">
                  <a16:creationId xmlns:a16="http://schemas.microsoft.com/office/drawing/2014/main" id="{9CB1AB9A-B60D-4B1E-9CBF-74CFC0E38437}"/>
                </a:ext>
              </a:extLst>
            </p:cNvPr>
            <p:cNvPicPr>
              <a:picLocks noChangeAspect="1"/>
            </p:cNvPicPr>
            <p:nvPr userDrawn="1"/>
          </p:nvPicPr>
          <p:blipFill>
            <a:blip r:embed="rId5"/>
            <a:stretch>
              <a:fillRect/>
            </a:stretch>
          </p:blipFill>
          <p:spPr>
            <a:xfrm>
              <a:off x="6398620" y="3815586"/>
              <a:ext cx="337400" cy="321707"/>
            </a:xfrm>
            <a:prstGeom prst="rect">
              <a:avLst/>
            </a:prstGeom>
          </p:spPr>
        </p:pic>
        <p:pic>
          <p:nvPicPr>
            <p:cNvPr id="25" name="Billede 24">
              <a:extLst>
                <a:ext uri="{FF2B5EF4-FFF2-40B4-BE49-F238E27FC236}">
                  <a16:creationId xmlns:a16="http://schemas.microsoft.com/office/drawing/2014/main" id="{85D034CD-5AB5-4128-B1ED-C46433151D28}"/>
                </a:ext>
              </a:extLst>
            </p:cNvPr>
            <p:cNvPicPr>
              <a:picLocks noChangeAspect="1"/>
            </p:cNvPicPr>
            <p:nvPr userDrawn="1"/>
          </p:nvPicPr>
          <p:blipFill rotWithShape="1">
            <a:blip r:embed="rId6"/>
            <a:srcRect l="1304" t="11451" r="30180" b="26335"/>
            <a:stretch/>
          </p:blipFill>
          <p:spPr>
            <a:xfrm>
              <a:off x="6442770" y="4118189"/>
              <a:ext cx="696248" cy="632211"/>
            </a:xfrm>
            <a:prstGeom prst="rect">
              <a:avLst/>
            </a:prstGeom>
            <a:ln w="3175">
              <a:solidFill>
                <a:schemeClr val="bg1">
                  <a:lumMod val="95000"/>
                </a:schemeClr>
              </a:solidFill>
            </a:ln>
          </p:spPr>
        </p:pic>
      </p:grpSp>
      <p:grpSp>
        <p:nvGrpSpPr>
          <p:cNvPr id="28" name="Gruppe 27">
            <a:extLst>
              <a:ext uri="{FF2B5EF4-FFF2-40B4-BE49-F238E27FC236}">
                <a16:creationId xmlns:a16="http://schemas.microsoft.com/office/drawing/2014/main" id="{6E0524AF-02C9-42C0-A17F-A5980D805B44}"/>
              </a:ext>
            </a:extLst>
          </p:cNvPr>
          <p:cNvGrpSpPr/>
          <p:nvPr userDrawn="1"/>
        </p:nvGrpSpPr>
        <p:grpSpPr>
          <a:xfrm>
            <a:off x="6234489" y="4380694"/>
            <a:ext cx="740397" cy="929593"/>
            <a:chOff x="6391652" y="4854581"/>
            <a:chExt cx="740397" cy="929593"/>
          </a:xfrm>
        </p:grpSpPr>
        <p:pic>
          <p:nvPicPr>
            <p:cNvPr id="29" name="6 Crop">
              <a:extLst>
                <a:ext uri="{FF2B5EF4-FFF2-40B4-BE49-F238E27FC236}">
                  <a16:creationId xmlns:a16="http://schemas.microsoft.com/office/drawing/2014/main" id="{9F98BB02-E51F-4746-B69E-9C7114826495}"/>
                </a:ext>
              </a:extLst>
            </p:cNvPr>
            <p:cNvPicPr>
              <a:picLocks noChangeAspect="1"/>
            </p:cNvPicPr>
            <p:nvPr userDrawn="1"/>
          </p:nvPicPr>
          <p:blipFill>
            <a:blip r:embed="rId5"/>
            <a:stretch>
              <a:fillRect/>
            </a:stretch>
          </p:blipFill>
          <p:spPr>
            <a:xfrm>
              <a:off x="6391652" y="4854581"/>
              <a:ext cx="337400" cy="321707"/>
            </a:xfrm>
            <a:prstGeom prst="rect">
              <a:avLst/>
            </a:prstGeom>
          </p:spPr>
        </p:pic>
        <p:pic>
          <p:nvPicPr>
            <p:cNvPr id="36" name="Billede 35">
              <a:extLst>
                <a:ext uri="{FF2B5EF4-FFF2-40B4-BE49-F238E27FC236}">
                  <a16:creationId xmlns:a16="http://schemas.microsoft.com/office/drawing/2014/main" id="{F03B3F55-2CD4-4955-87F4-7332ABF9C31A}"/>
                </a:ext>
              </a:extLst>
            </p:cNvPr>
            <p:cNvPicPr>
              <a:picLocks noChangeAspect="1"/>
            </p:cNvPicPr>
            <p:nvPr userDrawn="1"/>
          </p:nvPicPr>
          <p:blipFill rotWithShape="1">
            <a:blip r:embed="rId7"/>
            <a:srcRect l="1152" t="11676" r="31017" b="26411"/>
            <a:stretch/>
          </p:blipFill>
          <p:spPr>
            <a:xfrm>
              <a:off x="6442770" y="5155024"/>
              <a:ext cx="689279" cy="629150"/>
            </a:xfrm>
            <a:prstGeom prst="rect">
              <a:avLst/>
            </a:prstGeom>
            <a:ln w="3175">
              <a:solidFill>
                <a:schemeClr val="bg1">
                  <a:lumMod val="95000"/>
                </a:schemeClr>
              </a:solidFill>
            </a:ln>
          </p:spPr>
        </p:pic>
      </p:grpSp>
      <p:grpSp>
        <p:nvGrpSpPr>
          <p:cNvPr id="37" name="Gruppe 36">
            <a:extLst>
              <a:ext uri="{FF2B5EF4-FFF2-40B4-BE49-F238E27FC236}">
                <a16:creationId xmlns:a16="http://schemas.microsoft.com/office/drawing/2014/main" id="{570C9D30-5E46-4A8F-8AF8-0A3A35FF4070}"/>
              </a:ext>
            </a:extLst>
          </p:cNvPr>
          <p:cNvGrpSpPr/>
          <p:nvPr userDrawn="1"/>
        </p:nvGrpSpPr>
        <p:grpSpPr>
          <a:xfrm>
            <a:off x="6285608" y="2237665"/>
            <a:ext cx="676669" cy="997704"/>
            <a:chOff x="6442771" y="2574072"/>
            <a:chExt cx="676669" cy="997704"/>
          </a:xfrm>
        </p:grpSpPr>
        <p:pic>
          <p:nvPicPr>
            <p:cNvPr id="38" name="Billede 37">
              <a:extLst>
                <a:ext uri="{FF2B5EF4-FFF2-40B4-BE49-F238E27FC236}">
                  <a16:creationId xmlns:a16="http://schemas.microsoft.com/office/drawing/2014/main" id="{6459B022-C4F9-472E-A75D-684BCC545ABD}"/>
                </a:ext>
              </a:extLst>
            </p:cNvPr>
            <p:cNvPicPr>
              <a:picLocks noChangeAspect="1"/>
            </p:cNvPicPr>
            <p:nvPr userDrawn="1"/>
          </p:nvPicPr>
          <p:blipFill>
            <a:blip r:embed="rId8"/>
            <a:stretch>
              <a:fillRect/>
            </a:stretch>
          </p:blipFill>
          <p:spPr>
            <a:xfrm>
              <a:off x="6442771" y="2574072"/>
              <a:ext cx="305786" cy="365851"/>
            </a:xfrm>
            <a:prstGeom prst="rect">
              <a:avLst/>
            </a:prstGeom>
          </p:spPr>
        </p:pic>
        <p:pic>
          <p:nvPicPr>
            <p:cNvPr id="39" name="Billede 38">
              <a:extLst>
                <a:ext uri="{FF2B5EF4-FFF2-40B4-BE49-F238E27FC236}">
                  <a16:creationId xmlns:a16="http://schemas.microsoft.com/office/drawing/2014/main" id="{6676C55A-9D05-4855-A873-5DA79C75422A}"/>
                </a:ext>
              </a:extLst>
            </p:cNvPr>
            <p:cNvPicPr>
              <a:picLocks noChangeAspect="1"/>
            </p:cNvPicPr>
            <p:nvPr userDrawn="1"/>
          </p:nvPicPr>
          <p:blipFill rotWithShape="1">
            <a:blip r:embed="rId9"/>
            <a:srcRect l="1432" t="16308" r="2422" b="1509"/>
            <a:stretch/>
          </p:blipFill>
          <p:spPr>
            <a:xfrm>
              <a:off x="6444587" y="2943287"/>
              <a:ext cx="674853" cy="628489"/>
            </a:xfrm>
            <a:prstGeom prst="rect">
              <a:avLst/>
            </a:prstGeom>
            <a:ln w="3175">
              <a:solidFill>
                <a:schemeClr val="bg1">
                  <a:lumMod val="95000"/>
                </a:schemeClr>
              </a:solidFill>
            </a:ln>
          </p:spPr>
        </p:pic>
      </p:grpSp>
      <p:sp>
        <p:nvSpPr>
          <p:cNvPr id="40" name="Text Box 3">
            <a:extLst>
              <a:ext uri="{FF2B5EF4-FFF2-40B4-BE49-F238E27FC236}">
                <a16:creationId xmlns:a16="http://schemas.microsoft.com/office/drawing/2014/main" id="{3D524C37-9B03-4C43-9C67-F15B8611C77C}"/>
              </a:ext>
            </a:extLst>
          </p:cNvPr>
          <p:cNvSpPr txBox="1">
            <a:spLocks noChangeArrowheads="1"/>
          </p:cNvSpPr>
          <p:nvPr userDrawn="1"/>
        </p:nvSpPr>
        <p:spPr bwMode="auto">
          <a:xfrm>
            <a:off x="7982683" y="1479519"/>
            <a:ext cx="2566254" cy="4555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ts val="1200"/>
              </a:spcBef>
              <a:spcAft>
                <a:spcPts val="600"/>
              </a:spcAft>
              <a:defRPr/>
            </a:pPr>
            <a:r>
              <a:rPr lang="da-DK" sz="900" b="1" noProof="1">
                <a:solidFill>
                  <a:schemeClr val="tx1"/>
                </a:solidFill>
                <a:latin typeface="Arial" panose="020B0604020202020204" pitchFamily="34" charset="0"/>
                <a:cs typeface="Arial" panose="020B0604020202020204" pitchFamily="34" charset="0"/>
              </a:rPr>
              <a:t>Beskær billede</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a:t>
            </a:r>
            <a:r>
              <a:rPr lang="da-DK" altLang="da-DK" sz="900" b="1" noProof="1">
                <a:solidFill>
                  <a:schemeClr val="tx1"/>
                </a:solidFill>
                <a:latin typeface="Arial" panose="020B0604020202020204" pitchFamily="34" charset="0"/>
                <a:cs typeface="Arial" panose="020B0604020202020204" pitchFamily="34" charset="0"/>
              </a:rPr>
              <a:t>Beskær</a:t>
            </a:r>
            <a:r>
              <a:rPr lang="da-DK" altLang="da-DK" sz="900" b="0" noProof="1">
                <a:solidFill>
                  <a:schemeClr val="tx1"/>
                </a:solidFill>
                <a:latin typeface="Arial" panose="020B0604020202020204" pitchFamily="34" charset="0"/>
                <a:cs typeface="Arial" panose="020B0604020202020204" pitchFamily="34" charset="0"/>
              </a:rPr>
              <a:t> for at ændre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billedets fokus/størrelse</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2. </a:t>
            </a:r>
            <a:r>
              <a:rPr lang="da-DK" altLang="da-DK" sz="900" b="0" noProof="1">
                <a:solidFill>
                  <a:schemeClr val="tx1"/>
                </a:solidFill>
                <a:latin typeface="Arial" panose="020B0604020202020204" pitchFamily="34" charset="0"/>
                <a:cs typeface="Arial" panose="020B0604020202020204" pitchFamily="34" charset="0"/>
              </a:rPr>
              <a:t>Ønsker du at skalere billedet, så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hold </a:t>
            </a:r>
            <a:r>
              <a:rPr lang="da-DK" altLang="da-DK" sz="900" b="1" noProof="1">
                <a:solidFill>
                  <a:schemeClr val="tx1"/>
                </a:solidFill>
                <a:latin typeface="Arial" panose="020B0604020202020204" pitchFamily="34" charset="0"/>
                <a:cs typeface="Arial" panose="020B0604020202020204" pitchFamily="34" charset="0"/>
              </a:rPr>
              <a:t>SHIFT</a:t>
            </a:r>
            <a:r>
              <a:rPr lang="da-DK" altLang="da-DK" sz="900" b="0" noProof="1">
                <a:solidFill>
                  <a:schemeClr val="tx1"/>
                </a:solidFill>
                <a:latin typeface="Arial" panose="020B0604020202020204" pitchFamily="34" charset="0"/>
                <a:cs typeface="Arial" panose="020B0604020202020204" pitchFamily="34" charset="0"/>
              </a:rPr>
              <a:t>-knappen nede, mens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du trækker i billedets hjørner</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Tips: </a:t>
            </a:r>
            <a:r>
              <a:rPr lang="da-DK" altLang="da-DK" sz="900" b="0" noProof="1">
                <a:solidFill>
                  <a:schemeClr val="tx1"/>
                </a:solidFill>
                <a:latin typeface="Arial" panose="020B0604020202020204" pitchFamily="34" charset="0"/>
                <a:cs typeface="Arial" panose="020B0604020202020204" pitchFamily="34" charset="0"/>
              </a:rPr>
              <a:t>Hvis du sletter billedet og indsætter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et nyt, kan billedet lægge sig foran tekst og grafik. Hvis dette sker, højreklik på billedet </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og vælg </a:t>
            </a:r>
            <a:r>
              <a:rPr lang="da-DK" altLang="da-DK" sz="900" b="1" noProof="1">
                <a:solidFill>
                  <a:schemeClr val="tx1"/>
                </a:solidFill>
                <a:latin typeface="Arial" panose="020B0604020202020204" pitchFamily="34" charset="0"/>
                <a:cs typeface="Arial" panose="020B0604020202020204" pitchFamily="34" charset="0"/>
              </a:rPr>
              <a:t>Placer bagest</a:t>
            </a:r>
          </a:p>
          <a:p>
            <a:pPr eaLnBrk="1" hangingPunct="1">
              <a:spcBef>
                <a:spcPts val="1200"/>
              </a:spcBef>
              <a:spcAft>
                <a:spcPts val="600"/>
              </a:spcAft>
              <a:defRPr/>
            </a:pPr>
            <a:r>
              <a:rPr lang="da-DK" sz="900" b="1" noProof="1">
                <a:solidFill>
                  <a:schemeClr val="tx1"/>
                </a:solidFill>
                <a:latin typeface="Arial" panose="020B0604020202020204" pitchFamily="34" charset="0"/>
                <a:cs typeface="Arial" panose="020B0604020202020204" pitchFamily="34" charset="0"/>
              </a:rPr>
              <a:t>For at justere sidenummerering, </a:t>
            </a:r>
            <a:br>
              <a:rPr lang="da-DK" sz="900" b="1" noProof="1">
                <a:solidFill>
                  <a:schemeClr val="tx1"/>
                </a:solidFill>
                <a:latin typeface="Arial" panose="020B0604020202020204" pitchFamily="34" charset="0"/>
                <a:cs typeface="Arial" panose="020B0604020202020204" pitchFamily="34" charset="0"/>
              </a:rPr>
            </a:br>
            <a:r>
              <a:rPr lang="da-DK" sz="900" b="1" noProof="1">
                <a:solidFill>
                  <a:schemeClr val="tx1"/>
                </a:solidFill>
                <a:latin typeface="Arial" panose="020B0604020202020204" pitchFamily="34" charset="0"/>
                <a:cs typeface="Arial" panose="020B0604020202020204" pitchFamily="34" charset="0"/>
              </a:rPr>
              <a:t>dato og sidefod</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Arial" panose="020B0604020202020204" pitchFamily="34" charset="0"/>
                <a:cs typeface="Arial" panose="020B0604020202020204" pitchFamily="34" charset="0"/>
              </a:rPr>
              <a:t>Gør dette som</a:t>
            </a:r>
            <a:r>
              <a:rPr lang="da-DK" altLang="da-DK" sz="900" b="0" baseline="0" noProof="1">
                <a:solidFill>
                  <a:schemeClr val="tx1"/>
                </a:solidFill>
                <a:latin typeface="Arial" panose="020B0604020202020204" pitchFamily="34" charset="0"/>
                <a:cs typeface="Arial" panose="020B0604020202020204" pitchFamily="34" charset="0"/>
              </a:rPr>
              <a:t> det sidste i din præsentation, </a:t>
            </a:r>
            <a:br>
              <a:rPr lang="da-DK" altLang="da-DK" sz="900" b="0" baseline="0" noProof="1">
                <a:solidFill>
                  <a:schemeClr val="tx1"/>
                </a:solidFill>
                <a:latin typeface="Arial" panose="020B0604020202020204" pitchFamily="34" charset="0"/>
                <a:cs typeface="Arial" panose="020B0604020202020204" pitchFamily="34" charset="0"/>
              </a:rPr>
            </a:br>
            <a:r>
              <a:rPr lang="da-DK" altLang="da-DK" sz="900" b="0" baseline="0" noProof="1">
                <a:solidFill>
                  <a:schemeClr val="tx1"/>
                </a:solidFill>
                <a:latin typeface="Arial" panose="020B0604020202020204" pitchFamily="34" charset="0"/>
                <a:cs typeface="Arial" panose="020B0604020202020204" pitchFamily="34" charset="0"/>
              </a:rPr>
              <a:t>så det slår igennem på alle slides</a:t>
            </a:r>
            <a:endParaRPr lang="da-DK" sz="9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på fanen </a:t>
            </a:r>
            <a:r>
              <a:rPr lang="da-DK" altLang="da-DK" sz="900" b="1" noProof="1">
                <a:solidFill>
                  <a:schemeClr val="tx1"/>
                </a:solidFill>
                <a:latin typeface="Arial" panose="020B0604020202020204" pitchFamily="34" charset="0"/>
                <a:cs typeface="Arial" panose="020B0604020202020204" pitchFamily="34" charset="0"/>
              </a:rPr>
              <a:t>Indsæt</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2. </a:t>
            </a:r>
            <a:r>
              <a:rPr lang="da-DK" altLang="da-DK" sz="900" b="0" noProof="1">
                <a:solidFill>
                  <a:schemeClr val="tx1"/>
                </a:solidFill>
                <a:latin typeface="Arial" panose="020B0604020202020204" pitchFamily="34" charset="0"/>
                <a:cs typeface="Arial" panose="020B0604020202020204" pitchFamily="34" charset="0"/>
              </a:rPr>
              <a:t>Klik </a:t>
            </a:r>
            <a:r>
              <a:rPr lang="da-DK" altLang="da-DK" sz="900" b="1" noProof="1">
                <a:solidFill>
                  <a:schemeClr val="tx1"/>
                </a:solidFill>
                <a:latin typeface="Arial" panose="020B0604020202020204" pitchFamily="34" charset="0"/>
                <a:cs typeface="Arial" panose="020B0604020202020204" pitchFamily="34" charset="0"/>
              </a:rPr>
              <a:t>Sidehoved og Sidefod</a:t>
            </a:r>
            <a:br>
              <a:rPr lang="da-DK" altLang="da-DK" sz="900" b="0" noProof="1">
                <a:solidFill>
                  <a:schemeClr val="tx1"/>
                </a:solidFill>
                <a:latin typeface="Arial" panose="020B0604020202020204" pitchFamily="34" charset="0"/>
                <a:cs typeface="Arial" panose="020B0604020202020204" pitchFamily="34" charset="0"/>
              </a:rPr>
            </a:br>
            <a:r>
              <a:rPr lang="da-DK" altLang="da-DK" sz="900" b="0" noProof="1">
                <a:solidFill>
                  <a:schemeClr val="tx1"/>
                </a:solidFill>
                <a:latin typeface="Arial" panose="020B0604020202020204" pitchFamily="34" charset="0"/>
                <a:cs typeface="Arial" panose="020B0604020202020204" pitchFamily="34" charset="0"/>
              </a:rPr>
              <a:t>(Tekst kommer fra Templafy)</a:t>
            </a: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Vælg </a:t>
            </a:r>
            <a:r>
              <a:rPr lang="da-DK" altLang="da-DK" sz="900" b="1" noProof="1">
                <a:solidFill>
                  <a:schemeClr val="tx1"/>
                </a:solidFill>
                <a:latin typeface="Arial" panose="020B0604020202020204" pitchFamily="34" charset="0"/>
                <a:cs typeface="Arial" panose="020B0604020202020204" pitchFamily="34" charset="0"/>
              </a:rPr>
              <a:t>Anvend på alle </a:t>
            </a:r>
            <a:r>
              <a:rPr lang="da-DK" altLang="da-DK" sz="900" b="0" noProof="1">
                <a:solidFill>
                  <a:schemeClr val="tx1"/>
                </a:solidFill>
                <a:latin typeface="Arial" panose="020B0604020202020204" pitchFamily="34" charset="0"/>
                <a:cs typeface="Arial" panose="020B0604020202020204" pitchFamily="34" charset="0"/>
              </a:rPr>
              <a:t>eller </a:t>
            </a:r>
            <a:r>
              <a:rPr lang="da-DK" altLang="da-DK" sz="900" b="1" noProof="1">
                <a:solidFill>
                  <a:schemeClr val="tx1"/>
                </a:solidFill>
                <a:latin typeface="Arial" panose="020B0604020202020204" pitchFamily="34" charset="0"/>
                <a:cs typeface="Arial" panose="020B0604020202020204" pitchFamily="34" charset="0"/>
              </a:rPr>
              <a:t>Anvend</a:t>
            </a:r>
            <a:r>
              <a:rPr lang="da-DK" altLang="da-DK" sz="900" b="0" noProof="1">
                <a:solidFill>
                  <a:schemeClr val="tx1"/>
                </a:solidFill>
                <a:latin typeface="Arial" panose="020B0604020202020204" pitchFamily="34" charset="0"/>
                <a:cs typeface="Arial" panose="020B0604020202020204" pitchFamily="34" charset="0"/>
              </a:rPr>
              <a:t> hvis det kun skal være på et enkelt slide</a:t>
            </a:r>
          </a:p>
          <a:p>
            <a:pPr eaLnBrk="1" hangingPunct="1">
              <a:spcBef>
                <a:spcPts val="1200"/>
              </a:spcBef>
              <a:spcAft>
                <a:spcPts val="600"/>
              </a:spcAft>
              <a:defRPr/>
            </a:pPr>
            <a:r>
              <a:rPr lang="da-DK" sz="900" b="1" noProof="1">
                <a:solidFill>
                  <a:schemeClr val="tx1"/>
                </a:solidFill>
                <a:latin typeface="Arial" panose="020B0604020202020204" pitchFamily="34" charset="0"/>
                <a:cs typeface="Arial" panose="020B0604020202020204" pitchFamily="34" charset="0"/>
              </a:rPr>
              <a:t>Hjælpelinjer</a:t>
            </a:r>
          </a:p>
          <a:p>
            <a:pPr eaLnBrk="1" hangingPunct="1">
              <a:spcAft>
                <a:spcPts val="600"/>
              </a:spcAft>
              <a:defRPr/>
            </a:pPr>
            <a:r>
              <a:rPr lang="da-DK" altLang="da-DK" sz="900" b="0" noProof="1">
                <a:solidFill>
                  <a:schemeClr val="tx1"/>
                </a:solidFill>
                <a:latin typeface="Arial" panose="020B0604020202020204" pitchFamily="34" charset="0"/>
                <a:cs typeface="Arial" panose="020B0604020202020204" pitchFamily="34" charset="0"/>
              </a:rPr>
              <a:t>For at se hjælpelinjer</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1. </a:t>
            </a:r>
            <a:r>
              <a:rPr lang="da-DK" altLang="da-DK" sz="900" b="0" noProof="1">
                <a:solidFill>
                  <a:schemeClr val="tx1"/>
                </a:solidFill>
                <a:latin typeface="Arial" panose="020B0604020202020204" pitchFamily="34" charset="0"/>
                <a:cs typeface="Arial" panose="020B0604020202020204" pitchFamily="34" charset="0"/>
              </a:rPr>
              <a:t>Klik på fanen </a:t>
            </a:r>
            <a:r>
              <a:rPr lang="da-DK" altLang="da-DK" sz="900" b="1" noProof="1">
                <a:solidFill>
                  <a:schemeClr val="tx1"/>
                </a:solidFill>
                <a:latin typeface="Arial" panose="020B0604020202020204" pitchFamily="34" charset="0"/>
                <a:cs typeface="Arial" panose="020B0604020202020204" pitchFamily="34" charset="0"/>
              </a:rPr>
              <a:t>Vis </a:t>
            </a:r>
            <a:r>
              <a:rPr lang="da-DK" altLang="da-DK" sz="900" b="0" noProof="1">
                <a:solidFill>
                  <a:schemeClr val="tx1"/>
                </a:solidFill>
                <a:latin typeface="Arial" panose="020B0604020202020204" pitchFamily="34" charset="0"/>
                <a:cs typeface="Arial" panose="020B0604020202020204" pitchFamily="34" charset="0"/>
              </a:rPr>
              <a:t>og sæt hak ved </a:t>
            </a:r>
            <a:r>
              <a:rPr lang="da-DK" altLang="da-DK" sz="900" b="1" noProof="1">
                <a:solidFill>
                  <a:schemeClr val="tx1"/>
                </a:solidFill>
                <a:latin typeface="Arial" panose="020B0604020202020204" pitchFamily="34" charset="0"/>
                <a:cs typeface="Arial" panose="020B0604020202020204" pitchFamily="34" charset="0"/>
              </a:rPr>
              <a:t>Hjælpelinjer</a:t>
            </a:r>
          </a:p>
          <a:p>
            <a:pPr eaLnBrk="1" hangingPunct="1">
              <a:spcAft>
                <a:spcPts val="600"/>
              </a:spcAft>
              <a:defRPr/>
            </a:pPr>
            <a:r>
              <a:rPr lang="da-DK" altLang="da-DK" sz="900" b="1" noProof="1">
                <a:solidFill>
                  <a:schemeClr val="tx1"/>
                </a:solidFill>
                <a:latin typeface="Arial" panose="020B0604020202020204" pitchFamily="34" charset="0"/>
                <a:cs typeface="Arial" panose="020B0604020202020204" pitchFamily="34" charset="0"/>
              </a:rPr>
              <a:t>Tips: Alt + F9 </a:t>
            </a:r>
            <a:r>
              <a:rPr lang="da-DK" altLang="da-DK" sz="900" b="0" noProof="1">
                <a:solidFill>
                  <a:schemeClr val="tx1"/>
                </a:solidFill>
                <a:latin typeface="Arial" panose="020B0604020202020204" pitchFamily="34" charset="0"/>
                <a:cs typeface="Arial" panose="020B0604020202020204" pitchFamily="34" charset="0"/>
              </a:rPr>
              <a:t>for hurtig visning af hjælpelinjer</a:t>
            </a:r>
          </a:p>
        </p:txBody>
      </p:sp>
      <p:pic>
        <p:nvPicPr>
          <p:cNvPr id="41" name="6 Beskær">
            <a:extLst>
              <a:ext uri="{FF2B5EF4-FFF2-40B4-BE49-F238E27FC236}">
                <a16:creationId xmlns:a16="http://schemas.microsoft.com/office/drawing/2014/main" id="{6D747865-747C-4723-A63A-8AA2425D45DC}"/>
              </a:ext>
            </a:extLst>
          </p:cNvPr>
          <p:cNvPicPr>
            <a:picLocks noChangeAspect="1"/>
          </p:cNvPicPr>
          <p:nvPr userDrawn="1"/>
        </p:nvPicPr>
        <p:blipFill>
          <a:blip r:embed="rId5"/>
          <a:stretch>
            <a:fillRect/>
          </a:stretch>
        </p:blipFill>
        <p:spPr>
          <a:xfrm>
            <a:off x="10085312" y="1658669"/>
            <a:ext cx="337400" cy="321707"/>
          </a:xfrm>
          <a:prstGeom prst="rect">
            <a:avLst/>
          </a:prstGeom>
        </p:spPr>
      </p:pic>
      <p:pic>
        <p:nvPicPr>
          <p:cNvPr id="42" name="7 Skalér billede">
            <a:extLst>
              <a:ext uri="{FF2B5EF4-FFF2-40B4-BE49-F238E27FC236}">
                <a16:creationId xmlns:a16="http://schemas.microsoft.com/office/drawing/2014/main" id="{5183FB2B-6E9E-41FC-88C0-479135A148CA}"/>
              </a:ext>
            </a:extLst>
          </p:cNvPr>
          <p:cNvPicPr>
            <a:picLocks noChangeAspect="1"/>
          </p:cNvPicPr>
          <p:nvPr userDrawn="1"/>
        </p:nvPicPr>
        <p:blipFill>
          <a:blip r:embed="rId10"/>
          <a:stretch>
            <a:fillRect/>
          </a:stretch>
        </p:blipFill>
        <p:spPr>
          <a:xfrm>
            <a:off x="10085312" y="2019309"/>
            <a:ext cx="359695" cy="335309"/>
          </a:xfrm>
          <a:prstGeom prst="rect">
            <a:avLst/>
          </a:prstGeom>
        </p:spPr>
      </p:pic>
      <p:sp>
        <p:nvSpPr>
          <p:cNvPr id="5" name="Date Placeholder 4" hidden="1">
            <a:extLst>
              <a:ext uri="{FF2B5EF4-FFF2-40B4-BE49-F238E27FC236}">
                <a16:creationId xmlns:a16="http://schemas.microsoft.com/office/drawing/2014/main" id="{F5A184B9-90D9-4973-987E-71621E0A2998}"/>
              </a:ext>
            </a:extLst>
          </p:cNvPr>
          <p:cNvSpPr>
            <a:spLocks noGrp="1"/>
          </p:cNvSpPr>
          <p:nvPr>
            <p:ph type="dt" sz="half" idx="10"/>
          </p:nvPr>
        </p:nvSpPr>
        <p:spPr/>
        <p:txBody>
          <a:bodyPr/>
          <a:lstStyle/>
          <a:p>
            <a:endParaRPr lang="da-DK" dirty="0"/>
          </a:p>
        </p:txBody>
      </p:sp>
      <p:sp>
        <p:nvSpPr>
          <p:cNvPr id="6" name="Footer Placeholder 5" hidden="1">
            <a:extLst>
              <a:ext uri="{FF2B5EF4-FFF2-40B4-BE49-F238E27FC236}">
                <a16:creationId xmlns:a16="http://schemas.microsoft.com/office/drawing/2014/main" id="{D015F341-CDF3-4F74-8F12-0BEE0957498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A8D0652-AB80-46FC-A21E-38F4C38953DA}"/>
              </a:ext>
            </a:extLst>
          </p:cNvPr>
          <p:cNvSpPr>
            <a:spLocks noGrp="1"/>
          </p:cNvSpPr>
          <p:nvPr>
            <p:ph type="sldNum" sz="quarter" idx="12"/>
          </p:nvPr>
        </p:nvSpPr>
        <p:spPr/>
        <p:txBody>
          <a:bodyPr/>
          <a:lstStyle/>
          <a:p>
            <a:fld id="{0DAB5548-7253-48D6-B95B-F3D312A72220}" type="slidenum">
              <a:rPr lang="da-DK" smtClean="0"/>
              <a:pPr/>
              <a:t>‹nr.›</a:t>
            </a:fld>
            <a:endParaRPr lang="da-DK" dirty="0"/>
          </a:p>
        </p:txBody>
      </p:sp>
    </p:spTree>
    <p:extLst>
      <p:ext uri="{BB962C8B-B14F-4D97-AF65-F5344CB8AC3E}">
        <p14:creationId xmlns:p14="http://schemas.microsoft.com/office/powerpoint/2010/main" val="1114847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1366837" y="872078"/>
            <a:ext cx="10137776" cy="826910"/>
          </a:xfrm>
          <a:prstGeom prst="rect">
            <a:avLst/>
          </a:prstGeom>
        </p:spPr>
        <p:txBody>
          <a:bodyPr vert="horz" lIns="0" tIns="0" rIns="0" bIns="0" rtlCol="0" anchor="b" anchorCtr="0">
            <a:noAutofit/>
          </a:bodyPr>
          <a:lstStyle/>
          <a:p>
            <a:r>
              <a:rPr lang="da-DK" dirty="0"/>
              <a:t>Overskrift 28pt i max. to linjer </a:t>
            </a:r>
            <a:br>
              <a:rPr lang="da-DK" dirty="0"/>
            </a:br>
            <a:r>
              <a:rPr lang="da-DK" dirty="0"/>
              <a:t>teksten vokser opad</a:t>
            </a:r>
          </a:p>
        </p:txBody>
      </p:sp>
      <p:sp>
        <p:nvSpPr>
          <p:cNvPr id="3" name="Pladsholder til tekst 2"/>
          <p:cNvSpPr>
            <a:spLocks noGrp="1"/>
          </p:cNvSpPr>
          <p:nvPr>
            <p:ph type="body" idx="1"/>
          </p:nvPr>
        </p:nvSpPr>
        <p:spPr>
          <a:xfrm>
            <a:off x="1366837" y="1993525"/>
            <a:ext cx="10137776" cy="3491288"/>
          </a:xfrm>
          <a:prstGeom prst="rect">
            <a:avLst/>
          </a:prstGeom>
        </p:spPr>
        <p:txBody>
          <a:bodyPr vert="horz" lIns="0" tIns="0" rIns="0" bIns="0" rtlCol="0">
            <a:noAutofit/>
          </a:bodyPr>
          <a:lstStyle/>
          <a:p>
            <a:pPr lvl="0"/>
            <a:r>
              <a:rPr lang="da-DK" dirty="0"/>
              <a:t>Brødtekst 22pt skrives her</a:t>
            </a:r>
          </a:p>
          <a:p>
            <a:pPr lvl="1"/>
            <a:r>
              <a:rPr lang="da-DK" dirty="0"/>
              <a:t>Andet niveau</a:t>
            </a:r>
          </a:p>
          <a:p>
            <a:pPr lvl="2"/>
            <a:r>
              <a:rPr lang="da-DK" dirty="0"/>
              <a:t>Tredje niveau</a:t>
            </a:r>
          </a:p>
          <a:p>
            <a:pPr lvl="3"/>
            <a:r>
              <a:rPr lang="da-DK" dirty="0"/>
              <a:t>Fjerde niveau</a:t>
            </a:r>
          </a:p>
          <a:p>
            <a:pPr lvl="4"/>
            <a:r>
              <a:rPr lang="da-DK" dirty="0"/>
              <a:t>Femte niveau</a:t>
            </a:r>
          </a:p>
          <a:p>
            <a:pPr lvl="5"/>
            <a:r>
              <a:rPr lang="da-DK" dirty="0"/>
              <a:t>6 niveau</a:t>
            </a:r>
          </a:p>
          <a:p>
            <a:pPr lvl="6"/>
            <a:r>
              <a:rPr lang="da-DK" dirty="0"/>
              <a:t>7 niveau</a:t>
            </a:r>
          </a:p>
          <a:p>
            <a:pPr lvl="7"/>
            <a:r>
              <a:rPr lang="da-DK" dirty="0"/>
              <a:t>8 niveau</a:t>
            </a:r>
          </a:p>
          <a:p>
            <a:pPr lvl="8"/>
            <a:r>
              <a:rPr lang="da-DK" dirty="0"/>
              <a:t>9 niveau</a:t>
            </a:r>
          </a:p>
        </p:txBody>
      </p:sp>
      <p:sp>
        <p:nvSpPr>
          <p:cNvPr id="6" name="Pladsholder til diasnummer 5"/>
          <p:cNvSpPr>
            <a:spLocks noGrp="1"/>
          </p:cNvSpPr>
          <p:nvPr>
            <p:ph type="sldNum" sz="quarter" idx="4"/>
          </p:nvPr>
        </p:nvSpPr>
        <p:spPr>
          <a:xfrm>
            <a:off x="11504613" y="6288074"/>
            <a:ext cx="687386" cy="180000"/>
          </a:xfrm>
          <a:prstGeom prst="rect">
            <a:avLst/>
          </a:prstGeom>
        </p:spPr>
        <p:txBody>
          <a:bodyPr vert="horz" lIns="0" tIns="0" rIns="0" bIns="0" rtlCol="0" anchor="t" anchorCtr="0">
            <a:noAutofit/>
          </a:bodyPr>
          <a:lstStyle>
            <a:lvl1pPr algn="ctr">
              <a:defRPr lang="da-DK" sz="900" b="1" kern="1200" smtClean="0">
                <a:solidFill>
                  <a:schemeClr val="bg1"/>
                </a:solidFill>
                <a:latin typeface="+mn-lt"/>
                <a:ea typeface="+mn-ea"/>
                <a:cs typeface="+mn-cs"/>
              </a:defRPr>
            </a:lvl1pPr>
          </a:lstStyle>
          <a:p>
            <a:fld id="{0DAB5548-7253-48D6-B95B-F3D312A72220}" type="slidenum">
              <a:rPr lang="da-DK" smtClean="0"/>
              <a:pPr/>
              <a:t>‹nr.›</a:t>
            </a:fld>
            <a:endParaRPr lang="da-DK" dirty="0"/>
          </a:p>
        </p:txBody>
      </p:sp>
      <p:sp>
        <p:nvSpPr>
          <p:cNvPr id="5" name="Footer" hidden="1"/>
          <p:cNvSpPr>
            <a:spLocks noGrp="1"/>
          </p:cNvSpPr>
          <p:nvPr>
            <p:ph type="ftr" sz="quarter" idx="3"/>
          </p:nvPr>
        </p:nvSpPr>
        <p:spPr>
          <a:xfrm>
            <a:off x="0" y="6847200"/>
            <a:ext cx="0" cy="0"/>
          </a:xfrm>
          <a:prstGeom prst="rect">
            <a:avLst/>
          </a:prstGeom>
        </p:spPr>
        <p:txBody>
          <a:bodyPr vert="horz" lIns="0" tIns="0" rIns="0" bIns="0" rtlCol="0" anchor="t" anchorCtr="0">
            <a:noAutofit/>
          </a:bodyPr>
          <a:lstStyle>
            <a:lvl1pPr algn="l">
              <a:defRPr lang="da-DK" sz="100" kern="1200" dirty="0">
                <a:noFill/>
                <a:latin typeface="+mn-lt"/>
                <a:ea typeface="+mn-ea"/>
                <a:cs typeface="+mn-cs"/>
              </a:defRPr>
            </a:lvl1pPr>
          </a:lstStyle>
          <a:p>
            <a:endParaRPr lang="en-GB"/>
          </a:p>
        </p:txBody>
      </p:sp>
      <p:sp>
        <p:nvSpPr>
          <p:cNvPr id="4" name="Dato" hidden="1"/>
          <p:cNvSpPr>
            <a:spLocks noGrp="1"/>
          </p:cNvSpPr>
          <p:nvPr>
            <p:ph type="dt" sz="half" idx="2"/>
          </p:nvPr>
        </p:nvSpPr>
        <p:spPr>
          <a:xfrm>
            <a:off x="0" y="6847200"/>
            <a:ext cx="0" cy="0"/>
          </a:xfrm>
          <a:prstGeom prst="rect">
            <a:avLst/>
          </a:prstGeom>
        </p:spPr>
        <p:txBody>
          <a:bodyPr vert="horz" lIns="0" tIns="0" rIns="0" bIns="0" rtlCol="0" anchor="t" anchorCtr="0">
            <a:noAutofit/>
          </a:bodyPr>
          <a:lstStyle>
            <a:lvl1pPr algn="r">
              <a:defRPr sz="100">
                <a:noFill/>
              </a:defRPr>
            </a:lvl1pPr>
          </a:lstStyle>
          <a:p>
            <a:endParaRPr lang="da-DK" dirty="0"/>
          </a:p>
        </p:txBody>
      </p:sp>
    </p:spTree>
    <p:extLst>
      <p:ext uri="{BB962C8B-B14F-4D97-AF65-F5344CB8AC3E}">
        <p14:creationId xmlns:p14="http://schemas.microsoft.com/office/powerpoint/2010/main" val="3982506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60" r:id="rId4"/>
    <p:sldLayoutId id="2147483664" r:id="rId5"/>
    <p:sldLayoutId id="2147483675" r:id="rId6"/>
    <p:sldLayoutId id="2147483667" r:id="rId7"/>
  </p:sldLayoutIdLst>
  <p:hf hdr="0"/>
  <p:txStyles>
    <p:title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1071" userDrawn="1">
          <p15:clr>
            <a:srgbClr val="F26B43"/>
          </p15:clr>
        </p15:guide>
        <p15:guide id="6" orient="horz" pos="1253" userDrawn="1">
          <p15:clr>
            <a:srgbClr val="F26B43"/>
          </p15:clr>
        </p15:guide>
        <p15:guide id="7" orient="horz" pos="3455" userDrawn="1">
          <p15:clr>
            <a:srgbClr val="F26B43"/>
          </p15:clr>
        </p15:guide>
        <p15:guide id="10" pos="861" userDrawn="1">
          <p15:clr>
            <a:srgbClr val="F26B43"/>
          </p15:clr>
        </p15:guide>
        <p15:guide id="11" pos="7247" userDrawn="1">
          <p15:clr>
            <a:srgbClr val="F26B43"/>
          </p15:clr>
        </p15:guide>
        <p15:guide id="12" pos="3963" userDrawn="1">
          <p15:clr>
            <a:srgbClr val="F26B43"/>
          </p15:clr>
        </p15:guide>
        <p15:guide id="13" pos="414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6.png"/><Relationship Id="rId7" Type="http://schemas.openxmlformats.org/officeDocument/2006/relationships/diagramColors" Target="../diagrams/colors1.xml"/><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6.png"/><Relationship Id="rId7" Type="http://schemas.openxmlformats.org/officeDocument/2006/relationships/diagramColors" Target="../diagrams/colors2.xml"/><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6.png"/><Relationship Id="rId7" Type="http://schemas.openxmlformats.org/officeDocument/2006/relationships/diagramColors" Target="../diagrams/colors3.xml"/><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8F29967-A067-A331-91C8-F97C833FCE2D}"/>
              </a:ext>
            </a:extLst>
          </p:cNvPr>
          <p:cNvSpPr>
            <a:spLocks noGrp="1"/>
          </p:cNvSpPr>
          <p:nvPr>
            <p:ph type="dt" sz="half" idx="10"/>
          </p:nvPr>
        </p:nvSpPr>
        <p:spPr/>
        <p:txBody>
          <a:bodyPr/>
          <a:lstStyle/>
          <a:p>
            <a:endParaRPr lang="da-DK" dirty="0"/>
          </a:p>
        </p:txBody>
      </p:sp>
      <p:sp>
        <p:nvSpPr>
          <p:cNvPr id="3" name="Pladsholder til sidefod 2">
            <a:extLst>
              <a:ext uri="{FF2B5EF4-FFF2-40B4-BE49-F238E27FC236}">
                <a16:creationId xmlns:a16="http://schemas.microsoft.com/office/drawing/2014/main" id="{BFB1F131-DC72-411B-05FC-52EFCBDA1C62}"/>
              </a:ext>
            </a:extLst>
          </p:cNvPr>
          <p:cNvSpPr>
            <a:spLocks noGrp="1"/>
          </p:cNvSpPr>
          <p:nvPr>
            <p:ph type="ftr" sz="quarter" idx="11"/>
          </p:nvPr>
        </p:nvSpPr>
        <p:spPr/>
        <p:txBody>
          <a:bodyPr/>
          <a:lstStyle/>
          <a:p>
            <a:endParaRPr lang="en-GB"/>
          </a:p>
        </p:txBody>
      </p:sp>
      <p:pic>
        <p:nvPicPr>
          <p:cNvPr id="3075" name="Picture 3">
            <a:extLst>
              <a:ext uri="{FF2B5EF4-FFF2-40B4-BE49-F238E27FC236}">
                <a16:creationId xmlns:a16="http://schemas.microsoft.com/office/drawing/2014/main" id="{8241173C-F63F-2B7E-33A7-7AE2D539D6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8816" y="-2876"/>
            <a:ext cx="11033184"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felt 5">
            <a:extLst>
              <a:ext uri="{FF2B5EF4-FFF2-40B4-BE49-F238E27FC236}">
                <a16:creationId xmlns:a16="http://schemas.microsoft.com/office/drawing/2014/main" id="{8857623D-40CF-F07E-54B4-92A66759E9CA}"/>
              </a:ext>
            </a:extLst>
          </p:cNvPr>
          <p:cNvSpPr txBox="1"/>
          <p:nvPr/>
        </p:nvSpPr>
        <p:spPr>
          <a:xfrm>
            <a:off x="-40640" y="0"/>
            <a:ext cx="1199456" cy="6840597"/>
          </a:xfrm>
          <a:prstGeom prst="rect">
            <a:avLst/>
          </a:prstGeom>
          <a:solidFill>
            <a:srgbClr val="253A22"/>
          </a:solidFill>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oAutofit/>
          </a:bodyPr>
          <a:lstStyle/>
          <a:p>
            <a:endParaRPr lang="da-DK" dirty="0" err="1"/>
          </a:p>
        </p:txBody>
      </p:sp>
      <p:pic>
        <p:nvPicPr>
          <p:cNvPr id="7" name="Picture 3">
            <a:extLst>
              <a:ext uri="{FF2B5EF4-FFF2-40B4-BE49-F238E27FC236}">
                <a16:creationId xmlns:a16="http://schemas.microsoft.com/office/drawing/2014/main" id="{8241173C-F63F-2B7E-33A7-7AE2D539D672}"/>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rot="5400000">
            <a:off x="-2861211" y="2837974"/>
            <a:ext cx="6840596" cy="1199457"/>
          </a:xfrm>
          <a:prstGeom prst="rect">
            <a:avLst/>
          </a:prstGeom>
          <a:noFill/>
          <a:ln>
            <a:noFill/>
          </a:ln>
        </p:spPr>
      </p:pic>
      <p:pic>
        <p:nvPicPr>
          <p:cNvPr id="8" name="Billede 7">
            <a:extLst>
              <a:ext uri="{FF2B5EF4-FFF2-40B4-BE49-F238E27FC236}">
                <a16:creationId xmlns:a16="http://schemas.microsoft.com/office/drawing/2014/main" id="{5777156C-9207-05DB-77AB-CEB51C84B85D}"/>
              </a:ext>
            </a:extLst>
          </p:cNvPr>
          <p:cNvPicPr>
            <a:picLocks noChangeAspect="1"/>
          </p:cNvPicPr>
          <p:nvPr/>
        </p:nvPicPr>
        <p:blipFill>
          <a:blip r:embed="rId3"/>
          <a:stretch>
            <a:fillRect/>
          </a:stretch>
        </p:blipFill>
        <p:spPr>
          <a:xfrm>
            <a:off x="1178559" y="5876925"/>
            <a:ext cx="11013441" cy="981075"/>
          </a:xfrm>
          <a:prstGeom prst="rect">
            <a:avLst/>
          </a:prstGeom>
        </p:spPr>
      </p:pic>
      <p:sp>
        <p:nvSpPr>
          <p:cNvPr id="5" name="Tekstfelt 4">
            <a:extLst>
              <a:ext uri="{FF2B5EF4-FFF2-40B4-BE49-F238E27FC236}">
                <a16:creationId xmlns:a16="http://schemas.microsoft.com/office/drawing/2014/main" id="{CEE29967-0BD8-93BB-945D-DBD8659096D5}"/>
              </a:ext>
            </a:extLst>
          </p:cNvPr>
          <p:cNvSpPr txBox="1"/>
          <p:nvPr/>
        </p:nvSpPr>
        <p:spPr>
          <a:xfrm>
            <a:off x="9048328" y="5876925"/>
            <a:ext cx="5878496" cy="276999"/>
          </a:xfrm>
          <a:prstGeom prst="rect">
            <a:avLst/>
          </a:prstGeom>
          <a:noFill/>
        </p:spPr>
        <p:txBody>
          <a:bodyPr wrap="square">
            <a:spAutoFit/>
          </a:bodyPr>
          <a:lstStyle/>
          <a:p>
            <a:r>
              <a:rPr lang="da-DK" sz="1200" b="1" i="0" u="none" strike="noStrike" baseline="0" dirty="0">
                <a:solidFill>
                  <a:srgbClr val="2D513C"/>
                </a:solidFill>
                <a:latin typeface="Arial" panose="020B0604020202020204" pitchFamily="34" charset="0"/>
              </a:rPr>
              <a:t>Bispebjerg og Frederiksberg Hospital</a:t>
            </a:r>
            <a:endParaRPr lang="da-DK" sz="1200" dirty="0">
              <a:solidFill>
                <a:srgbClr val="2D513C"/>
              </a:solidFill>
            </a:endParaRPr>
          </a:p>
        </p:txBody>
      </p:sp>
      <p:sp>
        <p:nvSpPr>
          <p:cNvPr id="10" name="Tekstfelt 9">
            <a:extLst>
              <a:ext uri="{FF2B5EF4-FFF2-40B4-BE49-F238E27FC236}">
                <a16:creationId xmlns:a16="http://schemas.microsoft.com/office/drawing/2014/main" id="{894DA490-C9F2-BD7A-30BA-B0652C57BFA6}"/>
              </a:ext>
            </a:extLst>
          </p:cNvPr>
          <p:cNvSpPr txBox="1"/>
          <p:nvPr/>
        </p:nvSpPr>
        <p:spPr>
          <a:xfrm>
            <a:off x="1803904" y="1772816"/>
            <a:ext cx="9708659" cy="1951496"/>
          </a:xfrm>
          <a:prstGeom prst="rect">
            <a:avLst/>
          </a:prstGeom>
          <a:noFill/>
        </p:spPr>
        <p:txBody>
          <a:bodyPr wrap="square">
            <a:spAutoFit/>
          </a:bodyPr>
          <a:lstStyle/>
          <a:p>
            <a:pPr algn="ctr">
              <a:lnSpc>
                <a:spcPct val="150000"/>
              </a:lnSpc>
            </a:pPr>
            <a:r>
              <a:rPr lang="da-DK" sz="2800" b="1" dirty="0">
                <a:solidFill>
                  <a:srgbClr val="2D513C"/>
                </a:solidFill>
              </a:rPr>
              <a:t>Tværsektoriel-, Udviklings- og Kompetencestilling for sygeplejersker i Geriatrisk og Palliativ afdeling og Frederiksberg Kommunes Døgnrehabilitering</a:t>
            </a:r>
          </a:p>
        </p:txBody>
      </p:sp>
    </p:spTree>
    <p:extLst>
      <p:ext uri="{BB962C8B-B14F-4D97-AF65-F5344CB8AC3E}">
        <p14:creationId xmlns:p14="http://schemas.microsoft.com/office/powerpoint/2010/main" val="1305503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8F29967-A067-A331-91C8-F97C833FCE2D}"/>
              </a:ext>
            </a:extLst>
          </p:cNvPr>
          <p:cNvSpPr>
            <a:spLocks noGrp="1"/>
          </p:cNvSpPr>
          <p:nvPr>
            <p:ph type="dt" sz="half" idx="10"/>
          </p:nvPr>
        </p:nvSpPr>
        <p:spPr/>
        <p:txBody>
          <a:bodyPr/>
          <a:lstStyle/>
          <a:p>
            <a:endParaRPr lang="da-DK" dirty="0"/>
          </a:p>
        </p:txBody>
      </p:sp>
      <p:sp>
        <p:nvSpPr>
          <p:cNvPr id="3" name="Pladsholder til sidefod 2">
            <a:extLst>
              <a:ext uri="{FF2B5EF4-FFF2-40B4-BE49-F238E27FC236}">
                <a16:creationId xmlns:a16="http://schemas.microsoft.com/office/drawing/2014/main" id="{BFB1F131-DC72-411B-05FC-52EFCBDA1C62}"/>
              </a:ext>
            </a:extLst>
          </p:cNvPr>
          <p:cNvSpPr>
            <a:spLocks noGrp="1"/>
          </p:cNvSpPr>
          <p:nvPr>
            <p:ph type="ftr" sz="quarter" idx="11"/>
          </p:nvPr>
        </p:nvSpPr>
        <p:spPr/>
        <p:txBody>
          <a:bodyPr/>
          <a:lstStyle/>
          <a:p>
            <a:endParaRPr lang="en-GB"/>
          </a:p>
        </p:txBody>
      </p:sp>
      <p:pic>
        <p:nvPicPr>
          <p:cNvPr id="3075" name="Picture 3">
            <a:extLst>
              <a:ext uri="{FF2B5EF4-FFF2-40B4-BE49-F238E27FC236}">
                <a16:creationId xmlns:a16="http://schemas.microsoft.com/office/drawing/2014/main" id="{8241173C-F63F-2B7E-33A7-7AE2D539D6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920" y="-2876"/>
            <a:ext cx="11064240"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felt 5">
            <a:extLst>
              <a:ext uri="{FF2B5EF4-FFF2-40B4-BE49-F238E27FC236}">
                <a16:creationId xmlns:a16="http://schemas.microsoft.com/office/drawing/2014/main" id="{8857623D-40CF-F07E-54B4-92A66759E9CA}"/>
              </a:ext>
            </a:extLst>
          </p:cNvPr>
          <p:cNvSpPr txBox="1"/>
          <p:nvPr/>
        </p:nvSpPr>
        <p:spPr>
          <a:xfrm>
            <a:off x="-40640" y="0"/>
            <a:ext cx="1199456" cy="6840597"/>
          </a:xfrm>
          <a:prstGeom prst="rect">
            <a:avLst/>
          </a:prstGeom>
          <a:solidFill>
            <a:srgbClr val="253A22"/>
          </a:solidFill>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oAutofit/>
          </a:bodyPr>
          <a:lstStyle/>
          <a:p>
            <a:endParaRPr lang="da-DK" dirty="0" err="1"/>
          </a:p>
        </p:txBody>
      </p:sp>
      <p:pic>
        <p:nvPicPr>
          <p:cNvPr id="7" name="Picture 3">
            <a:extLst>
              <a:ext uri="{FF2B5EF4-FFF2-40B4-BE49-F238E27FC236}">
                <a16:creationId xmlns:a16="http://schemas.microsoft.com/office/drawing/2014/main" id="{8241173C-F63F-2B7E-33A7-7AE2D539D672}"/>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rot="5400000">
            <a:off x="-2861211" y="2837974"/>
            <a:ext cx="6840596" cy="1199457"/>
          </a:xfrm>
          <a:prstGeom prst="rect">
            <a:avLst/>
          </a:prstGeom>
          <a:noFill/>
          <a:ln>
            <a:noFill/>
          </a:ln>
        </p:spPr>
      </p:pic>
      <p:pic>
        <p:nvPicPr>
          <p:cNvPr id="8" name="Billede 7">
            <a:extLst>
              <a:ext uri="{FF2B5EF4-FFF2-40B4-BE49-F238E27FC236}">
                <a16:creationId xmlns:a16="http://schemas.microsoft.com/office/drawing/2014/main" id="{B7C0644B-642F-B85D-56B5-DE2D5C7B3270}"/>
              </a:ext>
            </a:extLst>
          </p:cNvPr>
          <p:cNvPicPr>
            <a:picLocks noChangeAspect="1"/>
          </p:cNvPicPr>
          <p:nvPr/>
        </p:nvPicPr>
        <p:blipFill>
          <a:blip r:embed="rId3"/>
          <a:stretch>
            <a:fillRect/>
          </a:stretch>
        </p:blipFill>
        <p:spPr>
          <a:xfrm>
            <a:off x="1178559" y="5876925"/>
            <a:ext cx="11013441" cy="981075"/>
          </a:xfrm>
          <a:prstGeom prst="rect">
            <a:avLst/>
          </a:prstGeom>
        </p:spPr>
      </p:pic>
      <p:pic>
        <p:nvPicPr>
          <p:cNvPr id="4" name="Picture 3">
            <a:extLst>
              <a:ext uri="{FF2B5EF4-FFF2-40B4-BE49-F238E27FC236}">
                <a16:creationId xmlns:a16="http://schemas.microsoft.com/office/drawing/2014/main" id="{52DF0C8B-3C13-CF8F-D903-C40E96540915}"/>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a:off x="8256240" y="89891"/>
            <a:ext cx="3011915" cy="915345"/>
          </a:xfrm>
          <a:prstGeom prst="rect">
            <a:avLst/>
          </a:prstGeom>
          <a:noFill/>
          <a:ln>
            <a:noFill/>
          </a:ln>
        </p:spPr>
      </p:pic>
      <p:sp>
        <p:nvSpPr>
          <p:cNvPr id="9" name="Tekstfelt 8">
            <a:extLst>
              <a:ext uri="{FF2B5EF4-FFF2-40B4-BE49-F238E27FC236}">
                <a16:creationId xmlns:a16="http://schemas.microsoft.com/office/drawing/2014/main" id="{52819698-C4EB-94EF-2201-0E896BE6CD10}"/>
              </a:ext>
            </a:extLst>
          </p:cNvPr>
          <p:cNvSpPr txBox="1"/>
          <p:nvPr/>
        </p:nvSpPr>
        <p:spPr>
          <a:xfrm>
            <a:off x="1333636" y="1020271"/>
            <a:ext cx="6922604" cy="492443"/>
          </a:xfrm>
          <a:prstGeom prst="rect">
            <a:avLst/>
          </a:prstGeom>
          <a:noFill/>
        </p:spPr>
        <p:txBody>
          <a:bodyPr wrap="square">
            <a:spAutoFit/>
          </a:bodyPr>
          <a:lstStyle/>
          <a:p>
            <a:r>
              <a:rPr lang="da-DK" sz="2600" b="1" dirty="0"/>
              <a:t>Formål</a:t>
            </a:r>
          </a:p>
        </p:txBody>
      </p:sp>
      <p:sp>
        <p:nvSpPr>
          <p:cNvPr id="5" name="Pladsholder til indhold 3">
            <a:extLst>
              <a:ext uri="{FF2B5EF4-FFF2-40B4-BE49-F238E27FC236}">
                <a16:creationId xmlns:a16="http://schemas.microsoft.com/office/drawing/2014/main" id="{F10D11E8-22A0-8D74-861A-01AF27FBD296}"/>
              </a:ext>
            </a:extLst>
          </p:cNvPr>
          <p:cNvSpPr txBox="1">
            <a:spLocks/>
          </p:cNvSpPr>
          <p:nvPr/>
        </p:nvSpPr>
        <p:spPr>
          <a:xfrm>
            <a:off x="1299106" y="1467335"/>
            <a:ext cx="10449173" cy="4608512"/>
          </a:xfrm>
          <a:prstGeom prst="rect">
            <a:avLst/>
          </a:prstGeom>
        </p:spPr>
        <p:txBody>
          <a:bodyPr/>
          <a:lst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da-DK" sz="1600" dirty="0"/>
              <a:t>Hensigten med det </a:t>
            </a:r>
            <a:r>
              <a:rPr lang="da-DK" sz="1600" u="sng" dirty="0"/>
              <a:t>T</a:t>
            </a:r>
            <a:r>
              <a:rPr lang="da-DK" sz="1600" dirty="0"/>
              <a:t>værsektorielle </a:t>
            </a:r>
            <a:r>
              <a:rPr lang="da-DK" sz="1600" u="sng" dirty="0"/>
              <a:t>U</a:t>
            </a:r>
            <a:r>
              <a:rPr lang="da-DK" sz="1600" dirty="0"/>
              <a:t>dviklings- og </a:t>
            </a:r>
            <a:r>
              <a:rPr lang="da-DK" sz="1600" u="sng" dirty="0"/>
              <a:t>K</a:t>
            </a:r>
            <a:r>
              <a:rPr lang="da-DK" sz="1600" dirty="0"/>
              <a:t>ompetenceforløb (TUK) er at tilbyde sygeplejersker muligheden for at dygtiggøre sig ift. det tværsektorielle samarbejde, konkret i samarbejdet mellem Frederiksberg Kommunes Døgnrehabilitering og Geriatrisk Afdeling, Bispebjerg Hospital</a:t>
            </a:r>
          </a:p>
          <a:p>
            <a:r>
              <a:rPr lang="da-DK" sz="1600" dirty="0"/>
              <a:t>Formålet med forløbet er at klæde sygeplejersken på til at varetage patientens/borgerens forløb på en kompetent måde på tværs af primær og sekundær sektor med det sigte at opnå en særlig forståelse for hele forløbet, herunder hvordan arbejdsgange påvirker indbyrdes og varetages mest hensigtsmæssigt </a:t>
            </a:r>
          </a:p>
          <a:p>
            <a:r>
              <a:rPr lang="da-DK" sz="1600" dirty="0"/>
              <a:t>Som en del af TUK-forløbet udarbejder sygeplejersken et småskala udviklingsprojekt mhp. at optimere de tværsektorielle arbejdsgange</a:t>
            </a:r>
          </a:p>
          <a:p>
            <a:pPr marL="0" indent="0">
              <a:spcAft>
                <a:spcPts val="0"/>
              </a:spcAft>
              <a:buFont typeface="Arial" panose="020B0604020202020204" pitchFamily="34" charset="0"/>
              <a:buNone/>
            </a:pPr>
            <a:r>
              <a:rPr lang="da-DK" sz="1600" u="sng" dirty="0"/>
              <a:t>Principper i forløbet:</a:t>
            </a:r>
          </a:p>
          <a:p>
            <a:r>
              <a:rPr lang="da-DK" sz="1600" dirty="0"/>
              <a:t>Sygeplejersker, som indgår i forløbet, får tilknyttet en mentor både på Frederiksberg Kommunes Døgnrehabilitering og Geriatrisk Afdeling, Bispebjerg Hospital</a:t>
            </a:r>
          </a:p>
          <a:p>
            <a:r>
              <a:rPr lang="da-DK" sz="1600" dirty="0"/>
              <a:t>Mentoren sikrer kontinuerlig opfølgning. Dette sker ved afslutning af hver rotation således at der er klarhed over hvad der skal startes på ved næste forløb</a:t>
            </a:r>
          </a:p>
          <a:p>
            <a:r>
              <a:rPr lang="da-DK" sz="1600" dirty="0"/>
              <a:t>Der vil være løbende undervisning og tilpasning af forløbet, samt opsamlende samtaler undervejs </a:t>
            </a:r>
          </a:p>
          <a:p>
            <a:endParaRPr lang="da-DK" dirty="0"/>
          </a:p>
        </p:txBody>
      </p:sp>
    </p:spTree>
    <p:extLst>
      <p:ext uri="{BB962C8B-B14F-4D97-AF65-F5344CB8AC3E}">
        <p14:creationId xmlns:p14="http://schemas.microsoft.com/office/powerpoint/2010/main" val="2537398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8F29967-A067-A331-91C8-F97C833FCE2D}"/>
              </a:ext>
            </a:extLst>
          </p:cNvPr>
          <p:cNvSpPr>
            <a:spLocks noGrp="1"/>
          </p:cNvSpPr>
          <p:nvPr>
            <p:ph type="dt" sz="half" idx="10"/>
          </p:nvPr>
        </p:nvSpPr>
        <p:spPr/>
        <p:txBody>
          <a:bodyPr/>
          <a:lstStyle/>
          <a:p>
            <a:endParaRPr lang="da-DK" dirty="0"/>
          </a:p>
        </p:txBody>
      </p:sp>
      <p:sp>
        <p:nvSpPr>
          <p:cNvPr id="3" name="Pladsholder til sidefod 2">
            <a:extLst>
              <a:ext uri="{FF2B5EF4-FFF2-40B4-BE49-F238E27FC236}">
                <a16:creationId xmlns:a16="http://schemas.microsoft.com/office/drawing/2014/main" id="{BFB1F131-DC72-411B-05FC-52EFCBDA1C62}"/>
              </a:ext>
            </a:extLst>
          </p:cNvPr>
          <p:cNvSpPr>
            <a:spLocks noGrp="1"/>
          </p:cNvSpPr>
          <p:nvPr>
            <p:ph type="ftr" sz="quarter" idx="11"/>
          </p:nvPr>
        </p:nvSpPr>
        <p:spPr/>
        <p:txBody>
          <a:bodyPr/>
          <a:lstStyle/>
          <a:p>
            <a:endParaRPr lang="en-GB"/>
          </a:p>
        </p:txBody>
      </p:sp>
      <p:pic>
        <p:nvPicPr>
          <p:cNvPr id="3075" name="Picture 3">
            <a:extLst>
              <a:ext uri="{FF2B5EF4-FFF2-40B4-BE49-F238E27FC236}">
                <a16:creationId xmlns:a16="http://schemas.microsoft.com/office/drawing/2014/main" id="{8241173C-F63F-2B7E-33A7-7AE2D539D6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920" y="-2876"/>
            <a:ext cx="11064240"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felt 5">
            <a:extLst>
              <a:ext uri="{FF2B5EF4-FFF2-40B4-BE49-F238E27FC236}">
                <a16:creationId xmlns:a16="http://schemas.microsoft.com/office/drawing/2014/main" id="{8857623D-40CF-F07E-54B4-92A66759E9CA}"/>
              </a:ext>
            </a:extLst>
          </p:cNvPr>
          <p:cNvSpPr txBox="1"/>
          <p:nvPr/>
        </p:nvSpPr>
        <p:spPr>
          <a:xfrm>
            <a:off x="-40640" y="0"/>
            <a:ext cx="1199456" cy="6840597"/>
          </a:xfrm>
          <a:prstGeom prst="rect">
            <a:avLst/>
          </a:prstGeom>
          <a:solidFill>
            <a:srgbClr val="253A22"/>
          </a:solidFill>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oAutofit/>
          </a:bodyPr>
          <a:lstStyle/>
          <a:p>
            <a:endParaRPr lang="da-DK" dirty="0" err="1"/>
          </a:p>
        </p:txBody>
      </p:sp>
      <p:pic>
        <p:nvPicPr>
          <p:cNvPr id="7" name="Picture 3">
            <a:extLst>
              <a:ext uri="{FF2B5EF4-FFF2-40B4-BE49-F238E27FC236}">
                <a16:creationId xmlns:a16="http://schemas.microsoft.com/office/drawing/2014/main" id="{8241173C-F63F-2B7E-33A7-7AE2D539D672}"/>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rot="5400000">
            <a:off x="-2861211" y="2837974"/>
            <a:ext cx="6840596" cy="1199457"/>
          </a:xfrm>
          <a:prstGeom prst="rect">
            <a:avLst/>
          </a:prstGeom>
          <a:noFill/>
          <a:ln>
            <a:noFill/>
          </a:ln>
        </p:spPr>
      </p:pic>
      <p:pic>
        <p:nvPicPr>
          <p:cNvPr id="8" name="Billede 7">
            <a:extLst>
              <a:ext uri="{FF2B5EF4-FFF2-40B4-BE49-F238E27FC236}">
                <a16:creationId xmlns:a16="http://schemas.microsoft.com/office/drawing/2014/main" id="{B7C0644B-642F-B85D-56B5-DE2D5C7B3270}"/>
              </a:ext>
            </a:extLst>
          </p:cNvPr>
          <p:cNvPicPr>
            <a:picLocks noChangeAspect="1"/>
          </p:cNvPicPr>
          <p:nvPr/>
        </p:nvPicPr>
        <p:blipFill>
          <a:blip r:embed="rId3"/>
          <a:stretch>
            <a:fillRect/>
          </a:stretch>
        </p:blipFill>
        <p:spPr>
          <a:xfrm>
            <a:off x="1178559" y="5876925"/>
            <a:ext cx="11013441" cy="981075"/>
          </a:xfrm>
          <a:prstGeom prst="rect">
            <a:avLst/>
          </a:prstGeom>
        </p:spPr>
      </p:pic>
      <p:pic>
        <p:nvPicPr>
          <p:cNvPr id="4" name="Picture 3">
            <a:extLst>
              <a:ext uri="{FF2B5EF4-FFF2-40B4-BE49-F238E27FC236}">
                <a16:creationId xmlns:a16="http://schemas.microsoft.com/office/drawing/2014/main" id="{52DF0C8B-3C13-CF8F-D903-C40E96540915}"/>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a:off x="8256240" y="89891"/>
            <a:ext cx="3011915" cy="915345"/>
          </a:xfrm>
          <a:prstGeom prst="rect">
            <a:avLst/>
          </a:prstGeom>
          <a:noFill/>
          <a:ln>
            <a:noFill/>
          </a:ln>
        </p:spPr>
      </p:pic>
      <p:sp>
        <p:nvSpPr>
          <p:cNvPr id="12" name="Tekstfelt 11">
            <a:extLst>
              <a:ext uri="{FF2B5EF4-FFF2-40B4-BE49-F238E27FC236}">
                <a16:creationId xmlns:a16="http://schemas.microsoft.com/office/drawing/2014/main" id="{058459D7-0722-2698-69AD-8DE4233D147A}"/>
              </a:ext>
            </a:extLst>
          </p:cNvPr>
          <p:cNvSpPr txBox="1"/>
          <p:nvPr/>
        </p:nvSpPr>
        <p:spPr>
          <a:xfrm>
            <a:off x="1271464" y="1289547"/>
            <a:ext cx="6336704" cy="432048"/>
          </a:xfrm>
          <a:prstGeom prst="rect">
            <a:avLst/>
          </a:prstGeom>
          <a:noFill/>
        </p:spPr>
        <p:txBody>
          <a:bodyPr wrap="square" lIns="0" tIns="0" rIns="0" bIns="0" rtlCol="0">
            <a:noAutofit/>
          </a:bodyPr>
          <a:lstStyle/>
          <a:p>
            <a:r>
              <a:rPr lang="da-DK" sz="2600" b="1" dirty="0"/>
              <a:t>Oversigt over TUK forløb</a:t>
            </a:r>
          </a:p>
        </p:txBody>
      </p:sp>
      <p:pic>
        <p:nvPicPr>
          <p:cNvPr id="9" name="Billede 8">
            <a:extLst>
              <a:ext uri="{FF2B5EF4-FFF2-40B4-BE49-F238E27FC236}">
                <a16:creationId xmlns:a16="http://schemas.microsoft.com/office/drawing/2014/main" id="{722D9B32-9800-123B-F059-82BB071C145E}"/>
              </a:ext>
            </a:extLst>
          </p:cNvPr>
          <p:cNvPicPr>
            <a:picLocks noChangeAspect="1"/>
          </p:cNvPicPr>
          <p:nvPr/>
        </p:nvPicPr>
        <p:blipFill>
          <a:blip r:embed="rId4"/>
          <a:stretch>
            <a:fillRect/>
          </a:stretch>
        </p:blipFill>
        <p:spPr>
          <a:xfrm>
            <a:off x="1415480" y="2636912"/>
            <a:ext cx="9773447" cy="1754683"/>
          </a:xfrm>
          <a:prstGeom prst="rect">
            <a:avLst/>
          </a:prstGeom>
        </p:spPr>
      </p:pic>
    </p:spTree>
    <p:extLst>
      <p:ext uri="{BB962C8B-B14F-4D97-AF65-F5344CB8AC3E}">
        <p14:creationId xmlns:p14="http://schemas.microsoft.com/office/powerpoint/2010/main" val="1750215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8F29967-A067-A331-91C8-F97C833FCE2D}"/>
              </a:ext>
            </a:extLst>
          </p:cNvPr>
          <p:cNvSpPr>
            <a:spLocks noGrp="1"/>
          </p:cNvSpPr>
          <p:nvPr>
            <p:ph type="dt" sz="half" idx="10"/>
          </p:nvPr>
        </p:nvSpPr>
        <p:spPr/>
        <p:txBody>
          <a:bodyPr/>
          <a:lstStyle/>
          <a:p>
            <a:endParaRPr lang="da-DK" dirty="0"/>
          </a:p>
        </p:txBody>
      </p:sp>
      <p:sp>
        <p:nvSpPr>
          <p:cNvPr id="3" name="Pladsholder til sidefod 2">
            <a:extLst>
              <a:ext uri="{FF2B5EF4-FFF2-40B4-BE49-F238E27FC236}">
                <a16:creationId xmlns:a16="http://schemas.microsoft.com/office/drawing/2014/main" id="{BFB1F131-DC72-411B-05FC-52EFCBDA1C62}"/>
              </a:ext>
            </a:extLst>
          </p:cNvPr>
          <p:cNvSpPr>
            <a:spLocks noGrp="1"/>
          </p:cNvSpPr>
          <p:nvPr>
            <p:ph type="ftr" sz="quarter" idx="11"/>
          </p:nvPr>
        </p:nvSpPr>
        <p:spPr/>
        <p:txBody>
          <a:bodyPr/>
          <a:lstStyle/>
          <a:p>
            <a:endParaRPr lang="en-GB"/>
          </a:p>
        </p:txBody>
      </p:sp>
      <p:pic>
        <p:nvPicPr>
          <p:cNvPr id="3075" name="Picture 3">
            <a:extLst>
              <a:ext uri="{FF2B5EF4-FFF2-40B4-BE49-F238E27FC236}">
                <a16:creationId xmlns:a16="http://schemas.microsoft.com/office/drawing/2014/main" id="{8241173C-F63F-2B7E-33A7-7AE2D539D6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920" y="-2876"/>
            <a:ext cx="11064240"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felt 5">
            <a:extLst>
              <a:ext uri="{FF2B5EF4-FFF2-40B4-BE49-F238E27FC236}">
                <a16:creationId xmlns:a16="http://schemas.microsoft.com/office/drawing/2014/main" id="{8857623D-40CF-F07E-54B4-92A66759E9CA}"/>
              </a:ext>
            </a:extLst>
          </p:cNvPr>
          <p:cNvSpPr txBox="1"/>
          <p:nvPr/>
        </p:nvSpPr>
        <p:spPr>
          <a:xfrm>
            <a:off x="-40640" y="0"/>
            <a:ext cx="1199456" cy="6840597"/>
          </a:xfrm>
          <a:prstGeom prst="rect">
            <a:avLst/>
          </a:prstGeom>
          <a:solidFill>
            <a:srgbClr val="253A22"/>
          </a:solidFill>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oAutofit/>
          </a:bodyPr>
          <a:lstStyle/>
          <a:p>
            <a:endParaRPr lang="da-DK" dirty="0" err="1"/>
          </a:p>
        </p:txBody>
      </p:sp>
      <p:pic>
        <p:nvPicPr>
          <p:cNvPr id="7" name="Picture 3">
            <a:extLst>
              <a:ext uri="{FF2B5EF4-FFF2-40B4-BE49-F238E27FC236}">
                <a16:creationId xmlns:a16="http://schemas.microsoft.com/office/drawing/2014/main" id="{8241173C-F63F-2B7E-33A7-7AE2D539D672}"/>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rot="5400000">
            <a:off x="-2861211" y="2837974"/>
            <a:ext cx="6840596" cy="1199457"/>
          </a:xfrm>
          <a:prstGeom prst="rect">
            <a:avLst/>
          </a:prstGeom>
          <a:noFill/>
          <a:ln>
            <a:noFill/>
          </a:ln>
        </p:spPr>
      </p:pic>
      <p:pic>
        <p:nvPicPr>
          <p:cNvPr id="8" name="Billede 7">
            <a:extLst>
              <a:ext uri="{FF2B5EF4-FFF2-40B4-BE49-F238E27FC236}">
                <a16:creationId xmlns:a16="http://schemas.microsoft.com/office/drawing/2014/main" id="{B7C0644B-642F-B85D-56B5-DE2D5C7B3270}"/>
              </a:ext>
            </a:extLst>
          </p:cNvPr>
          <p:cNvPicPr>
            <a:picLocks noChangeAspect="1"/>
          </p:cNvPicPr>
          <p:nvPr/>
        </p:nvPicPr>
        <p:blipFill>
          <a:blip r:embed="rId3"/>
          <a:stretch>
            <a:fillRect/>
          </a:stretch>
        </p:blipFill>
        <p:spPr>
          <a:xfrm>
            <a:off x="1178559" y="5876925"/>
            <a:ext cx="11013441" cy="981075"/>
          </a:xfrm>
          <a:prstGeom prst="rect">
            <a:avLst/>
          </a:prstGeom>
        </p:spPr>
      </p:pic>
      <p:pic>
        <p:nvPicPr>
          <p:cNvPr id="4" name="Picture 3">
            <a:extLst>
              <a:ext uri="{FF2B5EF4-FFF2-40B4-BE49-F238E27FC236}">
                <a16:creationId xmlns:a16="http://schemas.microsoft.com/office/drawing/2014/main" id="{52DF0C8B-3C13-CF8F-D903-C40E96540915}"/>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a:off x="8256240" y="89891"/>
            <a:ext cx="3011915" cy="915345"/>
          </a:xfrm>
          <a:prstGeom prst="rect">
            <a:avLst/>
          </a:prstGeom>
          <a:noFill/>
          <a:ln>
            <a:noFill/>
          </a:ln>
        </p:spPr>
      </p:pic>
      <p:sp>
        <p:nvSpPr>
          <p:cNvPr id="5" name="Tekstfelt 4">
            <a:extLst>
              <a:ext uri="{FF2B5EF4-FFF2-40B4-BE49-F238E27FC236}">
                <a16:creationId xmlns:a16="http://schemas.microsoft.com/office/drawing/2014/main" id="{1002B8AE-E853-8CAE-D54A-0477D266E122}"/>
              </a:ext>
            </a:extLst>
          </p:cNvPr>
          <p:cNvSpPr txBox="1"/>
          <p:nvPr/>
        </p:nvSpPr>
        <p:spPr>
          <a:xfrm>
            <a:off x="1343472" y="1128131"/>
            <a:ext cx="9793088" cy="432048"/>
          </a:xfrm>
          <a:prstGeom prst="rect">
            <a:avLst/>
          </a:prstGeom>
          <a:noFill/>
        </p:spPr>
        <p:txBody>
          <a:bodyPr wrap="square" lIns="0" tIns="0" rIns="0" bIns="0" rtlCol="0">
            <a:noAutofit/>
          </a:bodyPr>
          <a:lstStyle/>
          <a:p>
            <a:r>
              <a:rPr lang="da-DK" sz="2600" b="1" dirty="0"/>
              <a:t>Fokus på det geriatriske forløb</a:t>
            </a:r>
          </a:p>
        </p:txBody>
      </p:sp>
      <p:graphicFrame>
        <p:nvGraphicFramePr>
          <p:cNvPr id="10" name="Pladsholder til indhold 4">
            <a:extLst>
              <a:ext uri="{FF2B5EF4-FFF2-40B4-BE49-F238E27FC236}">
                <a16:creationId xmlns:a16="http://schemas.microsoft.com/office/drawing/2014/main" id="{2B3BE6D2-F11C-9AC4-F64F-A83FDD3EB321}"/>
              </a:ext>
            </a:extLst>
          </p:cNvPr>
          <p:cNvGraphicFramePr>
            <a:graphicFrameLocks/>
          </p:cNvGraphicFramePr>
          <p:nvPr>
            <p:extLst>
              <p:ext uri="{D42A27DB-BD31-4B8C-83A1-F6EECF244321}">
                <p14:modId xmlns:p14="http://schemas.microsoft.com/office/powerpoint/2010/main" val="1531494800"/>
              </p:ext>
            </p:extLst>
          </p:nvPr>
        </p:nvGraphicFramePr>
        <p:xfrm>
          <a:off x="2279576" y="1916832"/>
          <a:ext cx="9073008" cy="37546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79052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8F29967-A067-A331-91C8-F97C833FCE2D}"/>
              </a:ext>
            </a:extLst>
          </p:cNvPr>
          <p:cNvSpPr>
            <a:spLocks noGrp="1"/>
          </p:cNvSpPr>
          <p:nvPr>
            <p:ph type="dt" sz="half" idx="10"/>
          </p:nvPr>
        </p:nvSpPr>
        <p:spPr/>
        <p:txBody>
          <a:bodyPr/>
          <a:lstStyle/>
          <a:p>
            <a:endParaRPr lang="da-DK" dirty="0"/>
          </a:p>
        </p:txBody>
      </p:sp>
      <p:sp>
        <p:nvSpPr>
          <p:cNvPr id="3" name="Pladsholder til sidefod 2">
            <a:extLst>
              <a:ext uri="{FF2B5EF4-FFF2-40B4-BE49-F238E27FC236}">
                <a16:creationId xmlns:a16="http://schemas.microsoft.com/office/drawing/2014/main" id="{BFB1F131-DC72-411B-05FC-52EFCBDA1C62}"/>
              </a:ext>
            </a:extLst>
          </p:cNvPr>
          <p:cNvSpPr>
            <a:spLocks noGrp="1"/>
          </p:cNvSpPr>
          <p:nvPr>
            <p:ph type="ftr" sz="quarter" idx="11"/>
          </p:nvPr>
        </p:nvSpPr>
        <p:spPr/>
        <p:txBody>
          <a:bodyPr/>
          <a:lstStyle/>
          <a:p>
            <a:endParaRPr lang="en-GB"/>
          </a:p>
        </p:txBody>
      </p:sp>
      <p:pic>
        <p:nvPicPr>
          <p:cNvPr id="3075" name="Picture 3">
            <a:extLst>
              <a:ext uri="{FF2B5EF4-FFF2-40B4-BE49-F238E27FC236}">
                <a16:creationId xmlns:a16="http://schemas.microsoft.com/office/drawing/2014/main" id="{8241173C-F63F-2B7E-33A7-7AE2D539D6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920" y="-2876"/>
            <a:ext cx="11064240"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felt 5">
            <a:extLst>
              <a:ext uri="{FF2B5EF4-FFF2-40B4-BE49-F238E27FC236}">
                <a16:creationId xmlns:a16="http://schemas.microsoft.com/office/drawing/2014/main" id="{8857623D-40CF-F07E-54B4-92A66759E9CA}"/>
              </a:ext>
            </a:extLst>
          </p:cNvPr>
          <p:cNvSpPr txBox="1"/>
          <p:nvPr/>
        </p:nvSpPr>
        <p:spPr>
          <a:xfrm>
            <a:off x="-40640" y="0"/>
            <a:ext cx="1199456" cy="6840597"/>
          </a:xfrm>
          <a:prstGeom prst="rect">
            <a:avLst/>
          </a:prstGeom>
          <a:solidFill>
            <a:srgbClr val="253A22"/>
          </a:solidFill>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oAutofit/>
          </a:bodyPr>
          <a:lstStyle/>
          <a:p>
            <a:endParaRPr lang="da-DK" dirty="0" err="1"/>
          </a:p>
        </p:txBody>
      </p:sp>
      <p:pic>
        <p:nvPicPr>
          <p:cNvPr id="7" name="Picture 3">
            <a:extLst>
              <a:ext uri="{FF2B5EF4-FFF2-40B4-BE49-F238E27FC236}">
                <a16:creationId xmlns:a16="http://schemas.microsoft.com/office/drawing/2014/main" id="{8241173C-F63F-2B7E-33A7-7AE2D539D672}"/>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rot="5400000">
            <a:off x="-2861211" y="2837974"/>
            <a:ext cx="6840596" cy="1199457"/>
          </a:xfrm>
          <a:prstGeom prst="rect">
            <a:avLst/>
          </a:prstGeom>
          <a:noFill/>
          <a:ln>
            <a:noFill/>
          </a:ln>
        </p:spPr>
      </p:pic>
      <p:pic>
        <p:nvPicPr>
          <p:cNvPr id="8" name="Billede 7">
            <a:extLst>
              <a:ext uri="{FF2B5EF4-FFF2-40B4-BE49-F238E27FC236}">
                <a16:creationId xmlns:a16="http://schemas.microsoft.com/office/drawing/2014/main" id="{B7C0644B-642F-B85D-56B5-DE2D5C7B3270}"/>
              </a:ext>
            </a:extLst>
          </p:cNvPr>
          <p:cNvPicPr>
            <a:picLocks noChangeAspect="1"/>
          </p:cNvPicPr>
          <p:nvPr/>
        </p:nvPicPr>
        <p:blipFill>
          <a:blip r:embed="rId3"/>
          <a:stretch>
            <a:fillRect/>
          </a:stretch>
        </p:blipFill>
        <p:spPr>
          <a:xfrm>
            <a:off x="1178559" y="5876925"/>
            <a:ext cx="11013441" cy="981075"/>
          </a:xfrm>
          <a:prstGeom prst="rect">
            <a:avLst/>
          </a:prstGeom>
        </p:spPr>
      </p:pic>
      <p:pic>
        <p:nvPicPr>
          <p:cNvPr id="4" name="Picture 3">
            <a:extLst>
              <a:ext uri="{FF2B5EF4-FFF2-40B4-BE49-F238E27FC236}">
                <a16:creationId xmlns:a16="http://schemas.microsoft.com/office/drawing/2014/main" id="{52DF0C8B-3C13-CF8F-D903-C40E96540915}"/>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a:off x="8256240" y="89891"/>
            <a:ext cx="3011915" cy="915345"/>
          </a:xfrm>
          <a:prstGeom prst="rect">
            <a:avLst/>
          </a:prstGeom>
          <a:noFill/>
          <a:ln>
            <a:noFill/>
          </a:ln>
        </p:spPr>
      </p:pic>
      <p:sp>
        <p:nvSpPr>
          <p:cNvPr id="5" name="Tekstfelt 4">
            <a:extLst>
              <a:ext uri="{FF2B5EF4-FFF2-40B4-BE49-F238E27FC236}">
                <a16:creationId xmlns:a16="http://schemas.microsoft.com/office/drawing/2014/main" id="{C45DD50B-654D-2C58-EF9B-CAEEFD88F585}"/>
              </a:ext>
            </a:extLst>
          </p:cNvPr>
          <p:cNvSpPr txBox="1"/>
          <p:nvPr/>
        </p:nvSpPr>
        <p:spPr>
          <a:xfrm>
            <a:off x="1271464" y="1189374"/>
            <a:ext cx="7776864" cy="432048"/>
          </a:xfrm>
          <a:prstGeom prst="rect">
            <a:avLst/>
          </a:prstGeom>
          <a:noFill/>
        </p:spPr>
        <p:txBody>
          <a:bodyPr wrap="square" lIns="0" tIns="0" rIns="0" bIns="0" rtlCol="0">
            <a:noAutofit/>
          </a:bodyPr>
          <a:lstStyle/>
          <a:p>
            <a:r>
              <a:rPr lang="da-DK" sz="2600" b="1" dirty="0"/>
              <a:t>Fokus på det palliative forløb</a:t>
            </a:r>
          </a:p>
        </p:txBody>
      </p:sp>
      <p:graphicFrame>
        <p:nvGraphicFramePr>
          <p:cNvPr id="9" name="Pladsholder til indhold 4">
            <a:extLst>
              <a:ext uri="{FF2B5EF4-FFF2-40B4-BE49-F238E27FC236}">
                <a16:creationId xmlns:a16="http://schemas.microsoft.com/office/drawing/2014/main" id="{FA81DD11-0F87-E8CA-FD2D-C1BDE9553085}"/>
              </a:ext>
            </a:extLst>
          </p:cNvPr>
          <p:cNvGraphicFramePr>
            <a:graphicFrameLocks/>
          </p:cNvGraphicFramePr>
          <p:nvPr>
            <p:extLst>
              <p:ext uri="{D42A27DB-BD31-4B8C-83A1-F6EECF244321}">
                <p14:modId xmlns:p14="http://schemas.microsoft.com/office/powerpoint/2010/main" val="2790360749"/>
              </p:ext>
            </p:extLst>
          </p:nvPr>
        </p:nvGraphicFramePr>
        <p:xfrm>
          <a:off x="2279576" y="2042460"/>
          <a:ext cx="8801404" cy="34101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40095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8F29967-A067-A331-91C8-F97C833FCE2D}"/>
              </a:ext>
            </a:extLst>
          </p:cNvPr>
          <p:cNvSpPr>
            <a:spLocks noGrp="1"/>
          </p:cNvSpPr>
          <p:nvPr>
            <p:ph type="dt" sz="half" idx="10"/>
          </p:nvPr>
        </p:nvSpPr>
        <p:spPr/>
        <p:txBody>
          <a:bodyPr/>
          <a:lstStyle/>
          <a:p>
            <a:endParaRPr lang="da-DK" dirty="0"/>
          </a:p>
        </p:txBody>
      </p:sp>
      <p:sp>
        <p:nvSpPr>
          <p:cNvPr id="3" name="Pladsholder til sidefod 2">
            <a:extLst>
              <a:ext uri="{FF2B5EF4-FFF2-40B4-BE49-F238E27FC236}">
                <a16:creationId xmlns:a16="http://schemas.microsoft.com/office/drawing/2014/main" id="{BFB1F131-DC72-411B-05FC-52EFCBDA1C62}"/>
              </a:ext>
            </a:extLst>
          </p:cNvPr>
          <p:cNvSpPr>
            <a:spLocks noGrp="1"/>
          </p:cNvSpPr>
          <p:nvPr>
            <p:ph type="ftr" sz="quarter" idx="11"/>
          </p:nvPr>
        </p:nvSpPr>
        <p:spPr/>
        <p:txBody>
          <a:bodyPr/>
          <a:lstStyle/>
          <a:p>
            <a:endParaRPr lang="en-GB"/>
          </a:p>
        </p:txBody>
      </p:sp>
      <p:pic>
        <p:nvPicPr>
          <p:cNvPr id="3075" name="Picture 3">
            <a:extLst>
              <a:ext uri="{FF2B5EF4-FFF2-40B4-BE49-F238E27FC236}">
                <a16:creationId xmlns:a16="http://schemas.microsoft.com/office/drawing/2014/main" id="{8241173C-F63F-2B7E-33A7-7AE2D539D6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920" y="-2876"/>
            <a:ext cx="11064240"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felt 5">
            <a:extLst>
              <a:ext uri="{FF2B5EF4-FFF2-40B4-BE49-F238E27FC236}">
                <a16:creationId xmlns:a16="http://schemas.microsoft.com/office/drawing/2014/main" id="{8857623D-40CF-F07E-54B4-92A66759E9CA}"/>
              </a:ext>
            </a:extLst>
          </p:cNvPr>
          <p:cNvSpPr txBox="1"/>
          <p:nvPr/>
        </p:nvSpPr>
        <p:spPr>
          <a:xfrm>
            <a:off x="-40640" y="0"/>
            <a:ext cx="1199456" cy="6840597"/>
          </a:xfrm>
          <a:prstGeom prst="rect">
            <a:avLst/>
          </a:prstGeom>
          <a:solidFill>
            <a:srgbClr val="253A22"/>
          </a:solidFill>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oAutofit/>
          </a:bodyPr>
          <a:lstStyle/>
          <a:p>
            <a:endParaRPr lang="da-DK" dirty="0" err="1"/>
          </a:p>
        </p:txBody>
      </p:sp>
      <p:pic>
        <p:nvPicPr>
          <p:cNvPr id="7" name="Picture 3">
            <a:extLst>
              <a:ext uri="{FF2B5EF4-FFF2-40B4-BE49-F238E27FC236}">
                <a16:creationId xmlns:a16="http://schemas.microsoft.com/office/drawing/2014/main" id="{8241173C-F63F-2B7E-33A7-7AE2D539D672}"/>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rot="5400000">
            <a:off x="-2861211" y="2837974"/>
            <a:ext cx="6840596" cy="1199457"/>
          </a:xfrm>
          <a:prstGeom prst="rect">
            <a:avLst/>
          </a:prstGeom>
          <a:noFill/>
          <a:ln>
            <a:noFill/>
          </a:ln>
        </p:spPr>
      </p:pic>
      <p:pic>
        <p:nvPicPr>
          <p:cNvPr id="8" name="Billede 7">
            <a:extLst>
              <a:ext uri="{FF2B5EF4-FFF2-40B4-BE49-F238E27FC236}">
                <a16:creationId xmlns:a16="http://schemas.microsoft.com/office/drawing/2014/main" id="{B7C0644B-642F-B85D-56B5-DE2D5C7B3270}"/>
              </a:ext>
            </a:extLst>
          </p:cNvPr>
          <p:cNvPicPr>
            <a:picLocks noChangeAspect="1"/>
          </p:cNvPicPr>
          <p:nvPr/>
        </p:nvPicPr>
        <p:blipFill>
          <a:blip r:embed="rId3"/>
          <a:stretch>
            <a:fillRect/>
          </a:stretch>
        </p:blipFill>
        <p:spPr>
          <a:xfrm>
            <a:off x="1178559" y="5876925"/>
            <a:ext cx="11013441" cy="981075"/>
          </a:xfrm>
          <a:prstGeom prst="rect">
            <a:avLst/>
          </a:prstGeom>
        </p:spPr>
      </p:pic>
      <p:pic>
        <p:nvPicPr>
          <p:cNvPr id="4" name="Picture 3">
            <a:extLst>
              <a:ext uri="{FF2B5EF4-FFF2-40B4-BE49-F238E27FC236}">
                <a16:creationId xmlns:a16="http://schemas.microsoft.com/office/drawing/2014/main" id="{52DF0C8B-3C13-CF8F-D903-C40E96540915}"/>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a:off x="8256240" y="89891"/>
            <a:ext cx="3011915" cy="915345"/>
          </a:xfrm>
          <a:prstGeom prst="rect">
            <a:avLst/>
          </a:prstGeom>
          <a:noFill/>
          <a:ln>
            <a:noFill/>
          </a:ln>
        </p:spPr>
      </p:pic>
      <p:sp>
        <p:nvSpPr>
          <p:cNvPr id="5" name="Tekstfelt 4">
            <a:extLst>
              <a:ext uri="{FF2B5EF4-FFF2-40B4-BE49-F238E27FC236}">
                <a16:creationId xmlns:a16="http://schemas.microsoft.com/office/drawing/2014/main" id="{0BE0919E-522E-FA30-04DB-922A3F8AD7F8}"/>
              </a:ext>
            </a:extLst>
          </p:cNvPr>
          <p:cNvSpPr txBox="1"/>
          <p:nvPr/>
        </p:nvSpPr>
        <p:spPr>
          <a:xfrm>
            <a:off x="1487488" y="1130169"/>
            <a:ext cx="7776864" cy="432048"/>
          </a:xfrm>
          <a:prstGeom prst="rect">
            <a:avLst/>
          </a:prstGeom>
          <a:noFill/>
        </p:spPr>
        <p:txBody>
          <a:bodyPr wrap="square" lIns="0" tIns="0" rIns="0" bIns="0" rtlCol="0">
            <a:noAutofit/>
          </a:bodyPr>
          <a:lstStyle/>
          <a:p>
            <a:r>
              <a:rPr lang="da-DK" sz="2600" b="1" dirty="0"/>
              <a:t>Fokus på sociale forløb</a:t>
            </a:r>
          </a:p>
        </p:txBody>
      </p:sp>
      <p:graphicFrame>
        <p:nvGraphicFramePr>
          <p:cNvPr id="9" name="Pladsholder til indhold 4">
            <a:extLst>
              <a:ext uri="{FF2B5EF4-FFF2-40B4-BE49-F238E27FC236}">
                <a16:creationId xmlns:a16="http://schemas.microsoft.com/office/drawing/2014/main" id="{022A2331-FC5F-CB4D-2C30-17D7F7A06935}"/>
              </a:ext>
            </a:extLst>
          </p:cNvPr>
          <p:cNvGraphicFramePr>
            <a:graphicFrameLocks/>
          </p:cNvGraphicFramePr>
          <p:nvPr>
            <p:extLst>
              <p:ext uri="{D42A27DB-BD31-4B8C-83A1-F6EECF244321}">
                <p14:modId xmlns:p14="http://schemas.microsoft.com/office/powerpoint/2010/main" val="1238495323"/>
              </p:ext>
            </p:extLst>
          </p:nvPr>
        </p:nvGraphicFramePr>
        <p:xfrm>
          <a:off x="1631504" y="1844824"/>
          <a:ext cx="9614659" cy="353347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0469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8F29967-A067-A331-91C8-F97C833FCE2D}"/>
              </a:ext>
            </a:extLst>
          </p:cNvPr>
          <p:cNvSpPr>
            <a:spLocks noGrp="1"/>
          </p:cNvSpPr>
          <p:nvPr>
            <p:ph type="dt" sz="half" idx="10"/>
          </p:nvPr>
        </p:nvSpPr>
        <p:spPr/>
        <p:txBody>
          <a:bodyPr/>
          <a:lstStyle/>
          <a:p>
            <a:endParaRPr lang="da-DK" dirty="0"/>
          </a:p>
        </p:txBody>
      </p:sp>
      <p:sp>
        <p:nvSpPr>
          <p:cNvPr id="3" name="Pladsholder til sidefod 2">
            <a:extLst>
              <a:ext uri="{FF2B5EF4-FFF2-40B4-BE49-F238E27FC236}">
                <a16:creationId xmlns:a16="http://schemas.microsoft.com/office/drawing/2014/main" id="{BFB1F131-DC72-411B-05FC-52EFCBDA1C62}"/>
              </a:ext>
            </a:extLst>
          </p:cNvPr>
          <p:cNvSpPr>
            <a:spLocks noGrp="1"/>
          </p:cNvSpPr>
          <p:nvPr>
            <p:ph type="ftr" sz="quarter" idx="11"/>
          </p:nvPr>
        </p:nvSpPr>
        <p:spPr/>
        <p:txBody>
          <a:bodyPr/>
          <a:lstStyle/>
          <a:p>
            <a:endParaRPr lang="en-GB"/>
          </a:p>
        </p:txBody>
      </p:sp>
      <p:pic>
        <p:nvPicPr>
          <p:cNvPr id="3075" name="Picture 3">
            <a:extLst>
              <a:ext uri="{FF2B5EF4-FFF2-40B4-BE49-F238E27FC236}">
                <a16:creationId xmlns:a16="http://schemas.microsoft.com/office/drawing/2014/main" id="{8241173C-F63F-2B7E-33A7-7AE2D539D6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920" y="-2876"/>
            <a:ext cx="11064240"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felt 5">
            <a:extLst>
              <a:ext uri="{FF2B5EF4-FFF2-40B4-BE49-F238E27FC236}">
                <a16:creationId xmlns:a16="http://schemas.microsoft.com/office/drawing/2014/main" id="{8857623D-40CF-F07E-54B4-92A66759E9CA}"/>
              </a:ext>
            </a:extLst>
          </p:cNvPr>
          <p:cNvSpPr txBox="1"/>
          <p:nvPr/>
        </p:nvSpPr>
        <p:spPr>
          <a:xfrm>
            <a:off x="-40640" y="0"/>
            <a:ext cx="1199456" cy="6840597"/>
          </a:xfrm>
          <a:prstGeom prst="rect">
            <a:avLst/>
          </a:prstGeom>
          <a:solidFill>
            <a:srgbClr val="253A22"/>
          </a:solidFill>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oAutofit/>
          </a:bodyPr>
          <a:lstStyle/>
          <a:p>
            <a:endParaRPr lang="da-DK" dirty="0" err="1"/>
          </a:p>
        </p:txBody>
      </p:sp>
      <p:pic>
        <p:nvPicPr>
          <p:cNvPr id="7" name="Picture 3">
            <a:extLst>
              <a:ext uri="{FF2B5EF4-FFF2-40B4-BE49-F238E27FC236}">
                <a16:creationId xmlns:a16="http://schemas.microsoft.com/office/drawing/2014/main" id="{8241173C-F63F-2B7E-33A7-7AE2D539D672}"/>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rot="5400000">
            <a:off x="-2861211" y="2837974"/>
            <a:ext cx="6840596" cy="1199457"/>
          </a:xfrm>
          <a:prstGeom prst="rect">
            <a:avLst/>
          </a:prstGeom>
          <a:noFill/>
          <a:ln>
            <a:noFill/>
          </a:ln>
        </p:spPr>
      </p:pic>
      <p:pic>
        <p:nvPicPr>
          <p:cNvPr id="8" name="Billede 7">
            <a:extLst>
              <a:ext uri="{FF2B5EF4-FFF2-40B4-BE49-F238E27FC236}">
                <a16:creationId xmlns:a16="http://schemas.microsoft.com/office/drawing/2014/main" id="{B7C0644B-642F-B85D-56B5-DE2D5C7B3270}"/>
              </a:ext>
            </a:extLst>
          </p:cNvPr>
          <p:cNvPicPr>
            <a:picLocks noChangeAspect="1"/>
          </p:cNvPicPr>
          <p:nvPr/>
        </p:nvPicPr>
        <p:blipFill>
          <a:blip r:embed="rId3"/>
          <a:stretch>
            <a:fillRect/>
          </a:stretch>
        </p:blipFill>
        <p:spPr>
          <a:xfrm>
            <a:off x="1178559" y="5876925"/>
            <a:ext cx="11013441" cy="981075"/>
          </a:xfrm>
          <a:prstGeom prst="rect">
            <a:avLst/>
          </a:prstGeom>
        </p:spPr>
      </p:pic>
      <p:pic>
        <p:nvPicPr>
          <p:cNvPr id="4" name="Picture 3">
            <a:extLst>
              <a:ext uri="{FF2B5EF4-FFF2-40B4-BE49-F238E27FC236}">
                <a16:creationId xmlns:a16="http://schemas.microsoft.com/office/drawing/2014/main" id="{52DF0C8B-3C13-CF8F-D903-C40E96540915}"/>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a:off x="8256240" y="89891"/>
            <a:ext cx="3011915" cy="915345"/>
          </a:xfrm>
          <a:prstGeom prst="rect">
            <a:avLst/>
          </a:prstGeom>
          <a:noFill/>
          <a:ln>
            <a:noFill/>
          </a:ln>
        </p:spPr>
      </p:pic>
      <p:sp>
        <p:nvSpPr>
          <p:cNvPr id="10" name="Titel 1">
            <a:extLst>
              <a:ext uri="{FF2B5EF4-FFF2-40B4-BE49-F238E27FC236}">
                <a16:creationId xmlns:a16="http://schemas.microsoft.com/office/drawing/2014/main" id="{D66E8202-A132-8BFA-17AE-068B3AD97B42}"/>
              </a:ext>
            </a:extLst>
          </p:cNvPr>
          <p:cNvSpPr txBox="1">
            <a:spLocks/>
          </p:cNvSpPr>
          <p:nvPr/>
        </p:nvSpPr>
        <p:spPr>
          <a:xfrm>
            <a:off x="1271464" y="1196752"/>
            <a:ext cx="10137524" cy="828000"/>
          </a:xfrm>
          <a:prstGeom prst="rect">
            <a:avLst/>
          </a:prstGeom>
        </p:spPr>
        <p:txBody>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r>
              <a:rPr lang="da-DK"/>
              <a:t>Vagt regler </a:t>
            </a:r>
            <a:endParaRPr lang="da-DK" dirty="0"/>
          </a:p>
        </p:txBody>
      </p:sp>
      <p:sp>
        <p:nvSpPr>
          <p:cNvPr id="11" name="Pladsholder til indhold 3">
            <a:extLst>
              <a:ext uri="{FF2B5EF4-FFF2-40B4-BE49-F238E27FC236}">
                <a16:creationId xmlns:a16="http://schemas.microsoft.com/office/drawing/2014/main" id="{AA8E1CF4-1080-AFA1-1990-2FC70639698B}"/>
              </a:ext>
            </a:extLst>
          </p:cNvPr>
          <p:cNvSpPr txBox="1">
            <a:spLocks/>
          </p:cNvSpPr>
          <p:nvPr/>
        </p:nvSpPr>
        <p:spPr>
          <a:xfrm>
            <a:off x="1385022" y="1779784"/>
            <a:ext cx="10136614" cy="4248472"/>
          </a:xfrm>
          <a:prstGeom prst="rect">
            <a:avLst/>
          </a:prstGeom>
        </p:spPr>
        <p:txBody>
          <a:bodyPr/>
          <a:lst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a:lstStyle>
          <a:p>
            <a:r>
              <a:rPr lang="da-DK" b="1" dirty="0"/>
              <a:t>Du vil følge et fast weekendrul hele din ansættelse. </a:t>
            </a:r>
            <a:br>
              <a:rPr lang="da-DK" dirty="0"/>
            </a:br>
            <a:br>
              <a:rPr lang="da-DK" dirty="0"/>
            </a:br>
            <a:r>
              <a:rPr lang="da-DK" dirty="0"/>
              <a:t>Weekendvagt:</a:t>
            </a:r>
            <a:br>
              <a:rPr lang="da-DK" dirty="0"/>
            </a:br>
            <a:r>
              <a:rPr lang="da-DK" dirty="0"/>
              <a:t>Weekendvagt svarende til hver 3 weekend. </a:t>
            </a:r>
            <a:br>
              <a:rPr lang="da-DK" dirty="0"/>
            </a:br>
            <a:br>
              <a:rPr lang="da-DK" dirty="0"/>
            </a:br>
            <a:r>
              <a:rPr lang="da-DK" dirty="0"/>
              <a:t>Helligdage: </a:t>
            </a:r>
            <a:br>
              <a:rPr lang="da-DK" dirty="0"/>
            </a:br>
            <a:r>
              <a:rPr lang="da-DK" dirty="0"/>
              <a:t>Du følger afsnittets ønskeplan jf. jul og påske ønsker.  </a:t>
            </a:r>
            <a:br>
              <a:rPr lang="da-DK" dirty="0">
                <a:solidFill>
                  <a:srgbClr val="FF0000"/>
                </a:solidFill>
              </a:rPr>
            </a:br>
            <a:br>
              <a:rPr lang="da-DK" dirty="0"/>
            </a:br>
            <a:endParaRPr lang="da-DK" dirty="0"/>
          </a:p>
          <a:p>
            <a:endParaRPr lang="da-DK" dirty="0"/>
          </a:p>
        </p:txBody>
      </p:sp>
    </p:spTree>
    <p:extLst>
      <p:ext uri="{BB962C8B-B14F-4D97-AF65-F5344CB8AC3E}">
        <p14:creationId xmlns:p14="http://schemas.microsoft.com/office/powerpoint/2010/main" val="2767424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8F29967-A067-A331-91C8-F97C833FCE2D}"/>
              </a:ext>
            </a:extLst>
          </p:cNvPr>
          <p:cNvSpPr>
            <a:spLocks noGrp="1"/>
          </p:cNvSpPr>
          <p:nvPr>
            <p:ph type="dt" sz="half" idx="10"/>
          </p:nvPr>
        </p:nvSpPr>
        <p:spPr/>
        <p:txBody>
          <a:bodyPr/>
          <a:lstStyle/>
          <a:p>
            <a:endParaRPr lang="da-DK" dirty="0"/>
          </a:p>
        </p:txBody>
      </p:sp>
      <p:sp>
        <p:nvSpPr>
          <p:cNvPr id="3" name="Pladsholder til sidefod 2">
            <a:extLst>
              <a:ext uri="{FF2B5EF4-FFF2-40B4-BE49-F238E27FC236}">
                <a16:creationId xmlns:a16="http://schemas.microsoft.com/office/drawing/2014/main" id="{BFB1F131-DC72-411B-05FC-52EFCBDA1C62}"/>
              </a:ext>
            </a:extLst>
          </p:cNvPr>
          <p:cNvSpPr>
            <a:spLocks noGrp="1"/>
          </p:cNvSpPr>
          <p:nvPr>
            <p:ph type="ftr" sz="quarter" idx="11"/>
          </p:nvPr>
        </p:nvSpPr>
        <p:spPr/>
        <p:txBody>
          <a:bodyPr/>
          <a:lstStyle/>
          <a:p>
            <a:endParaRPr lang="en-GB"/>
          </a:p>
        </p:txBody>
      </p:sp>
      <p:pic>
        <p:nvPicPr>
          <p:cNvPr id="3075" name="Picture 3">
            <a:extLst>
              <a:ext uri="{FF2B5EF4-FFF2-40B4-BE49-F238E27FC236}">
                <a16:creationId xmlns:a16="http://schemas.microsoft.com/office/drawing/2014/main" id="{8241173C-F63F-2B7E-33A7-7AE2D539D6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920" y="-2876"/>
            <a:ext cx="11064240"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felt 5">
            <a:extLst>
              <a:ext uri="{FF2B5EF4-FFF2-40B4-BE49-F238E27FC236}">
                <a16:creationId xmlns:a16="http://schemas.microsoft.com/office/drawing/2014/main" id="{8857623D-40CF-F07E-54B4-92A66759E9CA}"/>
              </a:ext>
            </a:extLst>
          </p:cNvPr>
          <p:cNvSpPr txBox="1"/>
          <p:nvPr/>
        </p:nvSpPr>
        <p:spPr>
          <a:xfrm>
            <a:off x="-40640" y="0"/>
            <a:ext cx="1199456" cy="6840597"/>
          </a:xfrm>
          <a:prstGeom prst="rect">
            <a:avLst/>
          </a:prstGeom>
          <a:solidFill>
            <a:srgbClr val="253A22"/>
          </a:solidFill>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oAutofit/>
          </a:bodyPr>
          <a:lstStyle/>
          <a:p>
            <a:endParaRPr lang="da-DK" dirty="0" err="1"/>
          </a:p>
        </p:txBody>
      </p:sp>
      <p:pic>
        <p:nvPicPr>
          <p:cNvPr id="7" name="Picture 3">
            <a:extLst>
              <a:ext uri="{FF2B5EF4-FFF2-40B4-BE49-F238E27FC236}">
                <a16:creationId xmlns:a16="http://schemas.microsoft.com/office/drawing/2014/main" id="{8241173C-F63F-2B7E-33A7-7AE2D539D672}"/>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rot="5400000">
            <a:off x="-2861211" y="2837974"/>
            <a:ext cx="6840596" cy="1199457"/>
          </a:xfrm>
          <a:prstGeom prst="rect">
            <a:avLst/>
          </a:prstGeom>
          <a:noFill/>
          <a:ln>
            <a:noFill/>
          </a:ln>
        </p:spPr>
      </p:pic>
      <p:pic>
        <p:nvPicPr>
          <p:cNvPr id="8" name="Billede 7">
            <a:extLst>
              <a:ext uri="{FF2B5EF4-FFF2-40B4-BE49-F238E27FC236}">
                <a16:creationId xmlns:a16="http://schemas.microsoft.com/office/drawing/2014/main" id="{B7C0644B-642F-B85D-56B5-DE2D5C7B3270}"/>
              </a:ext>
            </a:extLst>
          </p:cNvPr>
          <p:cNvPicPr>
            <a:picLocks noChangeAspect="1"/>
          </p:cNvPicPr>
          <p:nvPr/>
        </p:nvPicPr>
        <p:blipFill>
          <a:blip r:embed="rId3"/>
          <a:stretch>
            <a:fillRect/>
          </a:stretch>
        </p:blipFill>
        <p:spPr>
          <a:xfrm>
            <a:off x="1178559" y="5876925"/>
            <a:ext cx="11013441" cy="981075"/>
          </a:xfrm>
          <a:prstGeom prst="rect">
            <a:avLst/>
          </a:prstGeom>
        </p:spPr>
      </p:pic>
      <p:pic>
        <p:nvPicPr>
          <p:cNvPr id="4" name="Picture 3">
            <a:extLst>
              <a:ext uri="{FF2B5EF4-FFF2-40B4-BE49-F238E27FC236}">
                <a16:creationId xmlns:a16="http://schemas.microsoft.com/office/drawing/2014/main" id="{52DF0C8B-3C13-CF8F-D903-C40E96540915}"/>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a:off x="8256240" y="89891"/>
            <a:ext cx="3011915" cy="915345"/>
          </a:xfrm>
          <a:prstGeom prst="rect">
            <a:avLst/>
          </a:prstGeom>
          <a:noFill/>
          <a:ln>
            <a:noFill/>
          </a:ln>
        </p:spPr>
      </p:pic>
      <p:sp>
        <p:nvSpPr>
          <p:cNvPr id="5" name="Titel 1">
            <a:extLst>
              <a:ext uri="{FF2B5EF4-FFF2-40B4-BE49-F238E27FC236}">
                <a16:creationId xmlns:a16="http://schemas.microsoft.com/office/drawing/2014/main" id="{BECBF117-6F52-AE37-E287-60E3CCF11A8F}"/>
              </a:ext>
            </a:extLst>
          </p:cNvPr>
          <p:cNvSpPr txBox="1">
            <a:spLocks/>
          </p:cNvSpPr>
          <p:nvPr/>
        </p:nvSpPr>
        <p:spPr>
          <a:xfrm>
            <a:off x="1130631" y="975775"/>
            <a:ext cx="10137524" cy="432049"/>
          </a:xfrm>
          <a:prstGeom prst="rect">
            <a:avLst/>
          </a:prstGeom>
        </p:spPr>
        <p:txBody>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r>
              <a:rPr lang="da-DK" sz="2600" dirty="0"/>
              <a:t>Kompetenceunderstøttende aktiviteter</a:t>
            </a:r>
            <a:endParaRPr lang="da-DK" sz="1600" dirty="0"/>
          </a:p>
        </p:txBody>
      </p:sp>
      <p:graphicFrame>
        <p:nvGraphicFramePr>
          <p:cNvPr id="9" name="Tabel 5">
            <a:extLst>
              <a:ext uri="{FF2B5EF4-FFF2-40B4-BE49-F238E27FC236}">
                <a16:creationId xmlns:a16="http://schemas.microsoft.com/office/drawing/2014/main" id="{BC3D7F2C-3005-F78D-A3D8-FE87D7748845}"/>
              </a:ext>
            </a:extLst>
          </p:cNvPr>
          <p:cNvGraphicFramePr>
            <a:graphicFrameLocks/>
          </p:cNvGraphicFramePr>
          <p:nvPr>
            <p:extLst>
              <p:ext uri="{D42A27DB-BD31-4B8C-83A1-F6EECF244321}">
                <p14:modId xmlns:p14="http://schemas.microsoft.com/office/powerpoint/2010/main" val="1140158243"/>
              </p:ext>
            </p:extLst>
          </p:nvPr>
        </p:nvGraphicFramePr>
        <p:xfrm>
          <a:off x="1387894" y="1595505"/>
          <a:ext cx="10252722" cy="4786803"/>
        </p:xfrm>
        <a:graphic>
          <a:graphicData uri="http://schemas.openxmlformats.org/drawingml/2006/table">
            <a:tbl>
              <a:tblPr firstRow="1" bandRow="1">
                <a:tableStyleId>{5C22544A-7EE6-4342-B048-85BDC9FD1C3A}</a:tableStyleId>
              </a:tblPr>
              <a:tblGrid>
                <a:gridCol w="3106702">
                  <a:extLst>
                    <a:ext uri="{9D8B030D-6E8A-4147-A177-3AD203B41FA5}">
                      <a16:colId xmlns:a16="http://schemas.microsoft.com/office/drawing/2014/main" val="569018195"/>
                    </a:ext>
                  </a:extLst>
                </a:gridCol>
                <a:gridCol w="7146020">
                  <a:extLst>
                    <a:ext uri="{9D8B030D-6E8A-4147-A177-3AD203B41FA5}">
                      <a16:colId xmlns:a16="http://schemas.microsoft.com/office/drawing/2014/main" val="1190375789"/>
                    </a:ext>
                  </a:extLst>
                </a:gridCol>
              </a:tblGrid>
              <a:tr h="1619993">
                <a:tc>
                  <a:txBody>
                    <a:bodyPr/>
                    <a:lstStyle/>
                    <a:p>
                      <a:r>
                        <a:rPr lang="da-DK" sz="1400" b="0" dirty="0" err="1">
                          <a:solidFill>
                            <a:schemeClr val="tx1"/>
                          </a:solidFill>
                        </a:rPr>
                        <a:t>Start-up</a:t>
                      </a:r>
                      <a:r>
                        <a:rPr lang="da-DK" sz="1400" b="0" dirty="0">
                          <a:solidFill>
                            <a:schemeClr val="tx1"/>
                          </a:solidFill>
                        </a:rPr>
                        <a:t> Kit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a-DK" sz="1400" b="0" dirty="0">
                          <a:solidFill>
                            <a:schemeClr val="tx1"/>
                          </a:solidFill>
                        </a:rPr>
                        <a:t>Inden opstart er der en </a:t>
                      </a:r>
                      <a:r>
                        <a:rPr lang="da-DK" sz="1400" b="0" dirty="0" err="1">
                          <a:solidFill>
                            <a:schemeClr val="tx1"/>
                          </a:solidFill>
                        </a:rPr>
                        <a:t>pree</a:t>
                      </a:r>
                      <a:r>
                        <a:rPr lang="da-DK" sz="1400" b="0" dirty="0">
                          <a:solidFill>
                            <a:schemeClr val="tx1"/>
                          </a:solidFill>
                        </a:rPr>
                        <a:t>-boarding samtale om:  On-boarding programmet og behov for individualisering:</a:t>
                      </a:r>
                    </a:p>
                    <a:p>
                      <a:r>
                        <a:rPr lang="da-DK" sz="1400" b="0" dirty="0">
                          <a:solidFill>
                            <a:schemeClr val="tx1"/>
                          </a:solidFill>
                        </a:rPr>
                        <a:t>- Gennemgang af on-boardingprogrammet</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400" b="0" dirty="0">
                          <a:solidFill>
                            <a:schemeClr val="tx1"/>
                          </a:solidFill>
                        </a:rPr>
                        <a:t>- Udlevering af Strategi for sygeplejen og opstartsmappe</a:t>
                      </a:r>
                    </a:p>
                    <a:p>
                      <a:r>
                        <a:rPr lang="da-DK" sz="1400" b="0" dirty="0">
                          <a:solidFill>
                            <a:schemeClr val="tx1"/>
                          </a:solidFill>
                        </a:rPr>
                        <a:t>- Udlevering af relevant materialer </a:t>
                      </a:r>
                      <a:r>
                        <a:rPr lang="da-DK" sz="1400" b="0" dirty="0" err="1">
                          <a:solidFill>
                            <a:schemeClr val="tx1"/>
                          </a:solidFill>
                        </a:rPr>
                        <a:t>incl</a:t>
                      </a:r>
                      <a:r>
                        <a:rPr lang="da-DK" sz="1400" b="0" dirty="0">
                          <a:solidFill>
                            <a:schemeClr val="tx1"/>
                          </a:solidFill>
                        </a:rPr>
                        <a:t>. ”Geriatri – grundbog til sygeplejefaget” - Instruktioner til E-learning ABC Demens ”Pleje og omsorg” og ”Udfordrende adfærd”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5804651"/>
                  </a:ext>
                </a:extLst>
              </a:tr>
              <a:tr h="491939">
                <a:tc>
                  <a:txBody>
                    <a:bodyPr/>
                    <a:lstStyle/>
                    <a:p>
                      <a:r>
                        <a:rPr lang="da-DK" sz="1400" b="0" dirty="0">
                          <a:solidFill>
                            <a:schemeClr val="tx1"/>
                          </a:solidFill>
                        </a:rPr>
                        <a:t>Mentorordning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a-DK" sz="1400" dirty="0">
                          <a:solidFill>
                            <a:schemeClr val="tx1"/>
                          </a:solidFill>
                        </a:rPr>
                        <a:t>Forløbsmentor (ansvarlig for forløbet) + kliniskmentor (ansvarlig for forløbet lokalt i afsnittet)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9175528"/>
                  </a:ext>
                </a:extLst>
              </a:tr>
              <a:tr h="4919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dirty="0"/>
                        <a:t>Samtaler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a-DK" sz="1400" dirty="0">
                          <a:solidFill>
                            <a:schemeClr val="tx1"/>
                          </a:solidFill>
                        </a:rPr>
                        <a:t>Overgangssamtaler mellem deltager og afdeling/oversygeplejersker mellem skrift. </a:t>
                      </a:r>
                      <a:br>
                        <a:rPr lang="da-DK" sz="1400" dirty="0">
                          <a:solidFill>
                            <a:schemeClr val="tx1"/>
                          </a:solidFill>
                        </a:rPr>
                      </a:br>
                      <a:r>
                        <a:rPr lang="da-DK" sz="1400" dirty="0">
                          <a:solidFill>
                            <a:schemeClr val="tx1"/>
                          </a:solidFill>
                        </a:rPr>
                        <a:t>Overgangsskemaet skal udfyldes og medbringes.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6954821"/>
                  </a:ext>
                </a:extLst>
              </a:tr>
              <a:tr h="697418">
                <a:tc>
                  <a:txBody>
                    <a:bodyPr/>
                    <a:lstStyle/>
                    <a:p>
                      <a:r>
                        <a:rPr lang="da-DK" sz="1400" dirty="0"/>
                        <a:t>Undervisning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a-DK" sz="1400" dirty="0">
                          <a:solidFill>
                            <a:schemeClr val="tx1"/>
                          </a:solidFill>
                        </a:rPr>
                        <a:t>Løbende lokale undervisningstilbud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305146"/>
                  </a:ext>
                </a:extLst>
              </a:tr>
              <a:tr h="491939">
                <a:tc>
                  <a:txBody>
                    <a:bodyPr/>
                    <a:lstStyle/>
                    <a:p>
                      <a:r>
                        <a:rPr lang="da-DK" sz="1400" dirty="0"/>
                        <a:t>Efteruddannelse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a-DK" sz="1400" dirty="0">
                          <a:solidFill>
                            <a:schemeClr val="tx1"/>
                          </a:solidFill>
                        </a:rPr>
                        <a:t>Godt på vej i sygeplejen</a:t>
                      </a:r>
                      <a:br>
                        <a:rPr lang="da-DK" sz="1400" dirty="0">
                          <a:solidFill>
                            <a:schemeClr val="tx1"/>
                          </a:solidFill>
                        </a:rPr>
                      </a:br>
                      <a:r>
                        <a:rPr lang="da-DK" sz="1400" dirty="0">
                          <a:solidFill>
                            <a:schemeClr val="tx1"/>
                          </a:solidFill>
                        </a:rPr>
                        <a:t>Geriatrisk efteruddannelse</a:t>
                      </a:r>
                      <a:br>
                        <a:rPr lang="da-DK" sz="1400" dirty="0">
                          <a:solidFill>
                            <a:srgbClr val="FF0000"/>
                          </a:solidFill>
                        </a:rPr>
                      </a:br>
                      <a:br>
                        <a:rPr lang="da-DK" sz="1400" dirty="0">
                          <a:solidFill>
                            <a:srgbClr val="FF0000"/>
                          </a:solidFill>
                        </a:rPr>
                      </a:br>
                      <a:endParaRPr lang="da-DK"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97758135"/>
                  </a:ext>
                </a:extLst>
              </a:tr>
              <a:tr h="488192">
                <a:tc>
                  <a:txBody>
                    <a:bodyPr/>
                    <a:lstStyle/>
                    <a:p>
                      <a:r>
                        <a:rPr lang="da-DK" sz="1400" dirty="0"/>
                        <a:t>Netværk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a-DK" sz="1400" dirty="0">
                          <a:solidFill>
                            <a:schemeClr val="tx1"/>
                          </a:solidFill>
                        </a:rPr>
                        <a:t>Møde i TUK-gruppen sidste onsdag hver anden måned.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65163345"/>
                  </a:ext>
                </a:extLst>
              </a:tr>
            </a:tbl>
          </a:graphicData>
        </a:graphic>
      </p:graphicFrame>
    </p:spTree>
    <p:extLst>
      <p:ext uri="{BB962C8B-B14F-4D97-AF65-F5344CB8AC3E}">
        <p14:creationId xmlns:p14="http://schemas.microsoft.com/office/powerpoint/2010/main" val="103672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8F29967-A067-A331-91C8-F97C833FCE2D}"/>
              </a:ext>
            </a:extLst>
          </p:cNvPr>
          <p:cNvSpPr>
            <a:spLocks noGrp="1"/>
          </p:cNvSpPr>
          <p:nvPr>
            <p:ph type="dt" sz="half" idx="10"/>
          </p:nvPr>
        </p:nvSpPr>
        <p:spPr/>
        <p:txBody>
          <a:bodyPr/>
          <a:lstStyle/>
          <a:p>
            <a:endParaRPr lang="da-DK" dirty="0"/>
          </a:p>
        </p:txBody>
      </p:sp>
      <p:sp>
        <p:nvSpPr>
          <p:cNvPr id="3" name="Pladsholder til sidefod 2">
            <a:extLst>
              <a:ext uri="{FF2B5EF4-FFF2-40B4-BE49-F238E27FC236}">
                <a16:creationId xmlns:a16="http://schemas.microsoft.com/office/drawing/2014/main" id="{BFB1F131-DC72-411B-05FC-52EFCBDA1C62}"/>
              </a:ext>
            </a:extLst>
          </p:cNvPr>
          <p:cNvSpPr>
            <a:spLocks noGrp="1"/>
          </p:cNvSpPr>
          <p:nvPr>
            <p:ph type="ftr" sz="quarter" idx="11"/>
          </p:nvPr>
        </p:nvSpPr>
        <p:spPr/>
        <p:txBody>
          <a:bodyPr/>
          <a:lstStyle/>
          <a:p>
            <a:endParaRPr lang="en-GB"/>
          </a:p>
        </p:txBody>
      </p:sp>
      <p:pic>
        <p:nvPicPr>
          <p:cNvPr id="3075" name="Picture 3">
            <a:extLst>
              <a:ext uri="{FF2B5EF4-FFF2-40B4-BE49-F238E27FC236}">
                <a16:creationId xmlns:a16="http://schemas.microsoft.com/office/drawing/2014/main" id="{8241173C-F63F-2B7E-33A7-7AE2D539D6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920" y="-2876"/>
            <a:ext cx="11064240"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felt 5">
            <a:extLst>
              <a:ext uri="{FF2B5EF4-FFF2-40B4-BE49-F238E27FC236}">
                <a16:creationId xmlns:a16="http://schemas.microsoft.com/office/drawing/2014/main" id="{8857623D-40CF-F07E-54B4-92A66759E9CA}"/>
              </a:ext>
            </a:extLst>
          </p:cNvPr>
          <p:cNvSpPr txBox="1"/>
          <p:nvPr/>
        </p:nvSpPr>
        <p:spPr>
          <a:xfrm>
            <a:off x="-40640" y="0"/>
            <a:ext cx="1199456" cy="6840597"/>
          </a:xfrm>
          <a:prstGeom prst="rect">
            <a:avLst/>
          </a:prstGeom>
          <a:solidFill>
            <a:srgbClr val="253A22"/>
          </a:solidFill>
          <a:extLst>
            <a:ext uri="{91240B29-F687-4F45-9708-019B960494DF}">
              <a14:hiddenLine xmlns:a14="http://schemas.microsoft.com/office/drawing/2010/main" w="9525">
                <a:solidFill>
                  <a:srgbClr val="000000"/>
                </a:solidFill>
                <a:miter lim="800000"/>
                <a:headEnd/>
                <a:tailEnd/>
              </a14:hiddenLine>
            </a:ext>
          </a:extLst>
        </p:spPr>
        <p:txBody>
          <a:bodyPr wrap="square" lIns="0" tIns="0" rIns="0" bIns="0" rtlCol="0">
            <a:noAutofit/>
          </a:bodyPr>
          <a:lstStyle/>
          <a:p>
            <a:endParaRPr lang="da-DK" dirty="0" err="1"/>
          </a:p>
        </p:txBody>
      </p:sp>
      <p:pic>
        <p:nvPicPr>
          <p:cNvPr id="7" name="Picture 3">
            <a:extLst>
              <a:ext uri="{FF2B5EF4-FFF2-40B4-BE49-F238E27FC236}">
                <a16:creationId xmlns:a16="http://schemas.microsoft.com/office/drawing/2014/main" id="{8241173C-F63F-2B7E-33A7-7AE2D539D672}"/>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rot="5400000">
            <a:off x="-2861211" y="2837974"/>
            <a:ext cx="6840596" cy="1199457"/>
          </a:xfrm>
          <a:prstGeom prst="rect">
            <a:avLst/>
          </a:prstGeom>
          <a:noFill/>
          <a:ln>
            <a:noFill/>
          </a:ln>
        </p:spPr>
      </p:pic>
      <p:pic>
        <p:nvPicPr>
          <p:cNvPr id="8" name="Billede 7">
            <a:extLst>
              <a:ext uri="{FF2B5EF4-FFF2-40B4-BE49-F238E27FC236}">
                <a16:creationId xmlns:a16="http://schemas.microsoft.com/office/drawing/2014/main" id="{B7C0644B-642F-B85D-56B5-DE2D5C7B3270}"/>
              </a:ext>
            </a:extLst>
          </p:cNvPr>
          <p:cNvPicPr>
            <a:picLocks noChangeAspect="1"/>
          </p:cNvPicPr>
          <p:nvPr/>
        </p:nvPicPr>
        <p:blipFill>
          <a:blip r:embed="rId3"/>
          <a:stretch>
            <a:fillRect/>
          </a:stretch>
        </p:blipFill>
        <p:spPr>
          <a:xfrm>
            <a:off x="1178559" y="5876925"/>
            <a:ext cx="11013441" cy="981075"/>
          </a:xfrm>
          <a:prstGeom prst="rect">
            <a:avLst/>
          </a:prstGeom>
        </p:spPr>
      </p:pic>
      <p:pic>
        <p:nvPicPr>
          <p:cNvPr id="4" name="Picture 3">
            <a:extLst>
              <a:ext uri="{FF2B5EF4-FFF2-40B4-BE49-F238E27FC236}">
                <a16:creationId xmlns:a16="http://schemas.microsoft.com/office/drawing/2014/main" id="{52DF0C8B-3C13-CF8F-D903-C40E96540915}"/>
              </a:ext>
            </a:extLst>
          </p:cNvPr>
          <p:cNvPicPr>
            <a:picLocks noChangeAspect="1"/>
          </p:cNvPicPr>
          <p:nvPr/>
        </p:nvPicPr>
        <p:blipFill rotWithShape="1">
          <a:blip r:embed="rId2">
            <a:extLst>
              <a:ext uri="{28A0092B-C50C-407E-A947-70E740481C1C}">
                <a14:useLocalDpi xmlns:a14="http://schemas.microsoft.com/office/drawing/2010/main" val="0"/>
              </a:ext>
            </a:extLst>
          </a:blip>
          <a:srcRect r="34900"/>
          <a:stretch/>
        </p:blipFill>
        <p:spPr bwMode="auto">
          <a:xfrm>
            <a:off x="8256240" y="89891"/>
            <a:ext cx="3011915" cy="915345"/>
          </a:xfrm>
          <a:prstGeom prst="rect">
            <a:avLst/>
          </a:prstGeom>
          <a:noFill/>
          <a:ln>
            <a:noFill/>
          </a:ln>
        </p:spPr>
      </p:pic>
      <p:sp>
        <p:nvSpPr>
          <p:cNvPr id="5" name="Titel 1">
            <a:extLst>
              <a:ext uri="{FF2B5EF4-FFF2-40B4-BE49-F238E27FC236}">
                <a16:creationId xmlns:a16="http://schemas.microsoft.com/office/drawing/2014/main" id="{BECBF117-6F52-AE37-E287-60E3CCF11A8F}"/>
              </a:ext>
            </a:extLst>
          </p:cNvPr>
          <p:cNvSpPr txBox="1">
            <a:spLocks/>
          </p:cNvSpPr>
          <p:nvPr/>
        </p:nvSpPr>
        <p:spPr>
          <a:xfrm>
            <a:off x="1130631" y="975775"/>
            <a:ext cx="10137524" cy="432049"/>
          </a:xfrm>
          <a:prstGeom prst="rect">
            <a:avLst/>
          </a:prstGeom>
        </p:spPr>
        <p:txBody>
          <a:bodyPr/>
          <a:lstStyle>
            <a:lvl1pPr algn="l" defTabSz="914400" rtl="0" eaLnBrk="1" latinLnBrk="0" hangingPunct="1">
              <a:lnSpc>
                <a:spcPct val="85000"/>
              </a:lnSpc>
              <a:spcBef>
                <a:spcPct val="0"/>
              </a:spcBef>
              <a:buNone/>
              <a:defRPr sz="2800" b="1" kern="1200">
                <a:solidFill>
                  <a:schemeClr val="tx1"/>
                </a:solidFill>
                <a:latin typeface="+mj-lt"/>
                <a:ea typeface="+mj-ea"/>
                <a:cs typeface="+mj-cs"/>
              </a:defRPr>
            </a:lvl1pPr>
          </a:lstStyle>
          <a:p>
            <a:r>
              <a:rPr lang="da-DK" sz="2600" dirty="0"/>
              <a:t>Udviklingsprojekt</a:t>
            </a:r>
            <a:endParaRPr lang="da-DK" sz="1600" dirty="0"/>
          </a:p>
        </p:txBody>
      </p:sp>
      <p:graphicFrame>
        <p:nvGraphicFramePr>
          <p:cNvPr id="9" name="Tabel 8">
            <a:extLst>
              <a:ext uri="{FF2B5EF4-FFF2-40B4-BE49-F238E27FC236}">
                <a16:creationId xmlns:a16="http://schemas.microsoft.com/office/drawing/2014/main" id="{EC0D7365-5343-161C-49CF-6A72DFD40522}"/>
              </a:ext>
            </a:extLst>
          </p:cNvPr>
          <p:cNvGraphicFramePr>
            <a:graphicFrameLocks noGrp="1"/>
          </p:cNvGraphicFramePr>
          <p:nvPr>
            <p:extLst>
              <p:ext uri="{D42A27DB-BD31-4B8C-83A1-F6EECF244321}">
                <p14:modId xmlns:p14="http://schemas.microsoft.com/office/powerpoint/2010/main" val="1571407073"/>
              </p:ext>
            </p:extLst>
          </p:nvPr>
        </p:nvGraphicFramePr>
        <p:xfrm>
          <a:off x="1703511" y="2060848"/>
          <a:ext cx="9564644" cy="2450416"/>
        </p:xfrm>
        <a:graphic>
          <a:graphicData uri="http://schemas.openxmlformats.org/drawingml/2006/table">
            <a:tbl>
              <a:tblPr firstRow="1" firstCol="1" bandRow="1">
                <a:tableStyleId>{5C22544A-7EE6-4342-B048-85BDC9FD1C3A}</a:tableStyleId>
              </a:tblPr>
              <a:tblGrid>
                <a:gridCol w="4782322">
                  <a:extLst>
                    <a:ext uri="{9D8B030D-6E8A-4147-A177-3AD203B41FA5}">
                      <a16:colId xmlns:a16="http://schemas.microsoft.com/office/drawing/2014/main" val="1180541446"/>
                    </a:ext>
                  </a:extLst>
                </a:gridCol>
                <a:gridCol w="4782322">
                  <a:extLst>
                    <a:ext uri="{9D8B030D-6E8A-4147-A177-3AD203B41FA5}">
                      <a16:colId xmlns:a16="http://schemas.microsoft.com/office/drawing/2014/main" val="2412390724"/>
                    </a:ext>
                  </a:extLst>
                </a:gridCol>
              </a:tblGrid>
              <a:tr h="554173">
                <a:tc>
                  <a:txBody>
                    <a:bodyPr/>
                    <a:lstStyle/>
                    <a:p>
                      <a:pPr>
                        <a:lnSpc>
                          <a:spcPct val="107000"/>
                        </a:lnSpc>
                        <a:spcAft>
                          <a:spcPts val="800"/>
                        </a:spcAft>
                      </a:pPr>
                      <a:r>
                        <a:rPr lang="da-DK" sz="1400" b="0" dirty="0">
                          <a:solidFill>
                            <a:schemeClr val="tx1"/>
                          </a:solidFill>
                          <a:effectLst/>
                          <a:latin typeface="+mn-lt"/>
                        </a:rPr>
                        <a:t>Indledende opstart</a:t>
                      </a:r>
                      <a:endParaRPr lang="da-DK" sz="14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da-DK" sz="1400" b="0">
                          <a:solidFill>
                            <a:schemeClr val="tx1"/>
                          </a:solidFill>
                          <a:effectLst/>
                        </a:rPr>
                        <a:t>Samtale med Mette, Lene og forløbsmentor om ideer og kontekst</a:t>
                      </a:r>
                      <a:endParaRPr lang="da-DK"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40749888"/>
                  </a:ext>
                </a:extLst>
              </a:tr>
              <a:tr h="269944">
                <a:tc>
                  <a:txBody>
                    <a:bodyPr/>
                    <a:lstStyle/>
                    <a:p>
                      <a:pPr>
                        <a:lnSpc>
                          <a:spcPct val="107000"/>
                        </a:lnSpc>
                        <a:spcAft>
                          <a:spcPts val="800"/>
                        </a:spcAft>
                      </a:pPr>
                      <a:r>
                        <a:rPr lang="da-DK" sz="1400" b="0" dirty="0">
                          <a:solidFill>
                            <a:schemeClr val="tx1"/>
                          </a:solidFill>
                          <a:effectLst/>
                          <a:latin typeface="+mn-lt"/>
                        </a:rPr>
                        <a:t>Opstart </a:t>
                      </a:r>
                      <a:endParaRPr lang="da-DK" sz="14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da-DK" sz="1400" b="0">
                          <a:solidFill>
                            <a:schemeClr val="tx1"/>
                          </a:solidFill>
                          <a:effectLst/>
                        </a:rPr>
                        <a:t>Aktivering af netværk om udviklingsprojektet </a:t>
                      </a:r>
                      <a:endParaRPr lang="da-DK"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7140434"/>
                  </a:ext>
                </a:extLst>
              </a:tr>
              <a:tr h="838403">
                <a:tc>
                  <a:txBody>
                    <a:bodyPr/>
                    <a:lstStyle/>
                    <a:p>
                      <a:pPr>
                        <a:lnSpc>
                          <a:spcPct val="107000"/>
                        </a:lnSpc>
                        <a:spcAft>
                          <a:spcPts val="800"/>
                        </a:spcAft>
                      </a:pPr>
                      <a:r>
                        <a:rPr lang="da-DK" sz="1400" b="0">
                          <a:solidFill>
                            <a:schemeClr val="tx1"/>
                          </a:solidFill>
                          <a:effectLst/>
                          <a:latin typeface="+mn-lt"/>
                        </a:rPr>
                        <a:t>Udarbejdelse af projekt</a:t>
                      </a:r>
                      <a:endParaRPr lang="da-DK" sz="1400" b="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da-DK" sz="1400" b="0">
                          <a:solidFill>
                            <a:schemeClr val="tx1"/>
                          </a:solidFill>
                          <a:effectLst/>
                        </a:rPr>
                        <a:t>Arbejde 50 % i det udvalgte afsnit</a:t>
                      </a:r>
                      <a:br>
                        <a:rPr lang="da-DK" sz="1400" b="0">
                          <a:solidFill>
                            <a:schemeClr val="tx1"/>
                          </a:solidFill>
                          <a:effectLst/>
                        </a:rPr>
                      </a:br>
                      <a:r>
                        <a:rPr lang="da-DK" sz="1400" b="0">
                          <a:solidFill>
                            <a:schemeClr val="tx1"/>
                          </a:solidFill>
                          <a:effectLst/>
                        </a:rPr>
                        <a:t>Arbejde 50 % i klinisk kontekst med udviklingsprojektet </a:t>
                      </a:r>
                      <a:endParaRPr lang="da-DK" sz="1400" b="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801658"/>
                  </a:ext>
                </a:extLst>
              </a:tr>
              <a:tr h="787896">
                <a:tc>
                  <a:txBody>
                    <a:bodyPr/>
                    <a:lstStyle/>
                    <a:p>
                      <a:pPr>
                        <a:lnSpc>
                          <a:spcPct val="107000"/>
                        </a:lnSpc>
                        <a:spcAft>
                          <a:spcPts val="800"/>
                        </a:spcAft>
                      </a:pPr>
                      <a:r>
                        <a:rPr lang="da-DK" sz="1400" b="0" dirty="0">
                          <a:solidFill>
                            <a:schemeClr val="tx1"/>
                          </a:solidFill>
                          <a:effectLst/>
                          <a:latin typeface="+mn-lt"/>
                        </a:rPr>
                        <a:t>Afslutning</a:t>
                      </a:r>
                      <a:endParaRPr lang="da-DK" sz="14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nSpc>
                          <a:spcPct val="107000"/>
                        </a:lnSpc>
                        <a:spcAft>
                          <a:spcPts val="800"/>
                        </a:spcAft>
                      </a:pPr>
                      <a:r>
                        <a:rPr lang="da-DK" sz="1400" b="0" dirty="0">
                          <a:solidFill>
                            <a:schemeClr val="tx1"/>
                          </a:solidFill>
                          <a:effectLst/>
                        </a:rPr>
                        <a:t>Fremlægge på videns symposium med deltagelse af relevante kollegaer samt afslutning af TUK forløbet</a:t>
                      </a:r>
                      <a:endParaRPr lang="da-DK"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6271491"/>
                  </a:ext>
                </a:extLst>
              </a:tr>
            </a:tbl>
          </a:graphicData>
        </a:graphic>
      </p:graphicFrame>
    </p:spTree>
    <p:extLst>
      <p:ext uri="{BB962C8B-B14F-4D97-AF65-F5344CB8AC3E}">
        <p14:creationId xmlns:p14="http://schemas.microsoft.com/office/powerpoint/2010/main" val="2113727136"/>
      </p:ext>
    </p:extLst>
  </p:cSld>
  <p:clrMapOvr>
    <a:masterClrMapping/>
  </p:clrMapOvr>
</p:sld>
</file>

<file path=ppt/theme/theme1.xml><?xml version="1.0" encoding="utf-8"?>
<a:theme xmlns:a="http://schemas.openxmlformats.org/drawingml/2006/main" name="REGION H Hospital PowerPoint Skabelon_DKfinal">
  <a:themeElements>
    <a:clrScheme name="Region Hovedstaden Blue">
      <a:dk1>
        <a:srgbClr val="333333"/>
      </a:dk1>
      <a:lt1>
        <a:srgbClr val="FFFFFF"/>
      </a:lt1>
      <a:dk2>
        <a:srgbClr val="575757"/>
      </a:dk2>
      <a:lt2>
        <a:srgbClr val="CCEBFA"/>
      </a:lt2>
      <a:accent1>
        <a:srgbClr val="99D7F6"/>
      </a:accent1>
      <a:accent2>
        <a:srgbClr val="333333"/>
      </a:accent2>
      <a:accent3>
        <a:srgbClr val="4DB9EF"/>
      </a:accent3>
      <a:accent4>
        <a:srgbClr val="666666"/>
      </a:accent4>
      <a:accent5>
        <a:srgbClr val="19A5EA"/>
      </a:accent5>
      <a:accent6>
        <a:srgbClr val="999999"/>
      </a:accent6>
      <a:hlink>
        <a:srgbClr val="19A5EA"/>
      </a:hlink>
      <a:folHlink>
        <a:srgbClr val="808080"/>
      </a:folHlink>
    </a:clrScheme>
    <a:fontScheme name="Region Hovedstaden">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F4A60"/>
        </a:solidFill>
        <a:ln w="9525">
          <a:solidFill>
            <a:srgbClr val="1F4A60"/>
          </a:solidFill>
        </a:ln>
      </a:spPr>
      <a:bodyPr lIns="0" tIns="0" rIns="0" bIns="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1F293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extLst>
    <a:ext uri="{05A4C25C-085E-4340-85A3-A5531E510DB2}">
      <thm15:themeFamily xmlns:thm15="http://schemas.microsoft.com/office/thememl/2012/main" name="21087 - Bispebjerg - PP -  Flora - 25042022" id="{7CFDF736-D379-4479-B974-B65D3E2E28B8}" vid="{4FE37D3C-89E7-45F9-A851-F4C04A0E2AA5}"/>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majorFont>
      <a:minorFont>
        <a:latin typeface="Arial" panose="020B0604020202020204"/>
        <a:ea typeface=""/>
        <a:cs typeface=""/>
        <a:font script="Jpan" typeface="Arial"/>
        <a:font script="Hang" typeface="Arial"/>
        <a:font script="Hans" typeface="Arial"/>
        <a:font script="Hant" typeface="Arial"/>
        <a:font script="Arab" typeface="Arial"/>
        <a:font script="Hebr" typeface="Arial"/>
        <a:font script="Thai" typeface="Arial"/>
        <a:font script="Ethi" typeface="Arial"/>
        <a:font script="Beng" typeface="Arial"/>
        <a:font script="Gujr" typeface="Arial"/>
        <a:font script="Khmr" typeface="Arial"/>
        <a:font script="Knda" typeface="Arial"/>
        <a:font script="Guru" typeface="Arial"/>
        <a:font script="Cans" typeface="Arial"/>
        <a:font script="Cher" typeface="Arial"/>
        <a:font script="Yiii" typeface="Arial"/>
        <a:font script="Tibt" typeface="Arial"/>
        <a:font script="Thaa" typeface="Arial"/>
        <a:font script="Deva" typeface="Arial"/>
        <a:font script="Telu" typeface="Arial"/>
        <a:font script="Taml" typeface="Arial"/>
        <a:font script="Syrc" typeface="Arial"/>
        <a:font script="Orya" typeface="Arial"/>
        <a:font script="Mlym" typeface="Arial"/>
        <a:font script="Laoo" typeface="Arial"/>
        <a:font script="Sinh" typeface="Arial"/>
        <a:font script="Mong" typeface="Arial"/>
        <a:font script="Viet" typeface="Arial"/>
        <a:font script="Uigh" typeface="Arial"/>
        <a:font script="Geor" typeface="Arial"/>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25886B7B081DDA42A26F164826CA928B" ma:contentTypeVersion="10" ma:contentTypeDescription="Opret et nyt dokument." ma:contentTypeScope="" ma:versionID="55234c789aef692cfe3a6f61bd28f0ba">
  <xsd:schema xmlns:xsd="http://www.w3.org/2001/XMLSchema" xmlns:xs="http://www.w3.org/2001/XMLSchema" xmlns:p="http://schemas.microsoft.com/office/2006/metadata/properties" xmlns:ns1="http://schemas.microsoft.com/sharepoint/v3" xmlns:ns2="366bff4a-5faf-4db2-9d2e-7a355cd37463" xmlns:ns3="http://schemas.microsoft.com/sharepoint/v3/fields" xmlns:ns4="8eee9c50-a831-425e-ad49-60d058f1c322" targetNamespace="http://schemas.microsoft.com/office/2006/metadata/properties" ma:root="true" ma:fieldsID="055bd5bfb14cf8b237fa54b6fefc5025" ns1:_="" ns2:_="" ns3:_="" ns4:_="">
    <xsd:import namespace="http://schemas.microsoft.com/sharepoint/v3"/>
    <xsd:import namespace="366bff4a-5faf-4db2-9d2e-7a355cd37463"/>
    <xsd:import namespace="http://schemas.microsoft.com/sharepoint/v3/fields"/>
    <xsd:import namespace="8eee9c50-a831-425e-ad49-60d058f1c322"/>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m28b146797cf4628914f9b73bbbb76cf" minOccurs="0"/>
                <xsd:element ref="ns2:TaxCatchAll" minOccurs="0"/>
                <xsd:element ref="ns2:dbc5aed9fb72446faa8a7d9fac56a59b" minOccurs="0"/>
                <xsd:element ref="ns2:kc74b372b3334699b4e72520c476ed78"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66bff4a-5faf-4db2-9d2e-7a355cd37463"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m28b146797cf4628914f9b73bbbb76cf" ma:index="16" nillable="true" ma:taxonomy="true" ma:internalName="m28b146797cf4628914f9b73bbbb76cf" ma:taxonomyFieldName="taggedtags" ma:displayName="Emneord" ma:fieldId="{628b1467-97cf-4628-914f-9b73bbbb76cf}"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85bc408b-bbcb-4789-9287-591f1b990725}" ma:internalName="TaxCatchAll" ma:showField="CatchAllData" ma:web="366bff4a-5faf-4db2-9d2e-7a355cd37463">
      <xsd:complexType>
        <xsd:complexContent>
          <xsd:extension base="dms:MultiChoiceLookup">
            <xsd:sequence>
              <xsd:element name="Value" type="dms:Lookup" maxOccurs="unbounded" minOccurs="0" nillable="true"/>
            </xsd:sequence>
          </xsd:extension>
        </xsd:complexContent>
      </xsd:complexType>
    </xsd:element>
    <xsd:element name="dbc5aed9fb72446faa8a7d9fac56a59b" ma:index="19" nillable="true" ma:taxonomy="true" ma:internalName="dbc5aed9fb72446faa8a7d9fac56a59b" ma:taxonomyFieldName="division" ma:displayName="Virksomhed" ma:fieldId="{dbc5aed9-fb72-446f-aa8a-7d9fac56a59b}"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kc74b372b3334699b4e72520c476ed78" ma:index="21" nillable="true" ma:taxonomy="true" ma:internalName="kc74b372b3334699b4e72520c476ed78" ma:taxonomyFieldName="unit" ma:displayName="Enhed" ma:fieldId="{4c74b372-b333-4699-b4e7-2520c476ed78}" ma:sspId="b335dc01-0bcb-4bbd-8ab2-2c7581a3c65b" ma:termSetId="b8e18aba-abaa-48d4-b0c3-8c4aae54e1fc" ma:anchorId="983585d0-069c-4cd6-a6d1-bde4fc8e1433"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eee9c50-a831-425e-ad49-60d058f1c322"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RightsOfUse2 xmlns="8eee9c50-a831-425e-ad49-60d058f1c322">Kun intranet</RightsOfUse2>
    <kc74b372b3334699b4e72520c476ed78 xmlns="366bff4a-5faf-4db2-9d2e-7a355cd37463">
      <Terms xmlns="http://schemas.microsoft.com/office/infopath/2007/PartnerControls"/>
    </kc74b372b3334699b4e72520c476ed78>
    <PublishingStartDate xmlns="http://schemas.microsoft.com/sharepoint/v3" xsi:nil="true"/>
    <Samtykkenummer_x0020__x0028_EKSTRA_x0020_FELT_x0029_ xmlns="366bff4a-5faf-4db2-9d2e-7a355cd37463" xsi:nil="true"/>
    <wic_System_Copyright xmlns="http://schemas.microsoft.com/sharepoint/v3/fields" xsi:nil="true"/>
    <Samtykkenummer xmlns="366bff4a-5faf-4db2-9d2e-7a355cd37463" xsi:nil="true"/>
    <_dlc_DocId xmlns="366bff4a-5faf-4db2-9d2e-7a355cd37463">HBISPHOS-1120305806-1</_dlc_DocId>
    <m28b146797cf4628914f9b73bbbb76cf xmlns="366bff4a-5faf-4db2-9d2e-7a355cd37463">
      <Terms xmlns="http://schemas.microsoft.com/office/infopath/2007/PartnerControls"/>
    </m28b146797cf4628914f9b73bbbb76cf>
    <dbc5aed9fb72446faa8a7d9fac56a59b xmlns="366bff4a-5faf-4db2-9d2e-7a355cd37463">
      <Terms xmlns="http://schemas.microsoft.com/office/infopath/2007/PartnerControls"/>
    </dbc5aed9fb72446faa8a7d9fac56a59b>
    <_dlc_DocIdUrl xmlns="366bff4a-5faf-4db2-9d2e-7a355cd37463">
      <Url>https://www.bispebjerghospital.dk/afdelinger-og-klinikker/Geriatrisk-afdeling/job-karriere/_layouts/15/DocIdRedir.aspx?ID=HBISPHOS-1120305806-1</Url>
      <Description>HBISPHOS-1120305806-1</Description>
    </_dlc_DocIdUrl>
    <TaxCatchAll xmlns="366bff4a-5faf-4db2-9d2e-7a355cd37463"/>
    <PublishingExpirationDate xmlns="http://schemas.microsoft.com/sharepoint/v3" xsi:nil="true"/>
    <Dokumenttype xmlns="366bff4a-5faf-4db2-9d2e-7a355cd37463" xsi:nil="true"/>
    <Yderligere_x0020_information xmlns="366bff4a-5faf-4db2-9d2e-7a355cd37463" xsi:nil="true"/>
    <Sidst_x0020_opdateret xmlns="366bff4a-5faf-4db2-9d2e-7a355cd37463" xsi:nil="true"/>
  </documentManagement>
</p:properties>
</file>

<file path=customXml/itemProps1.xml><?xml version="1.0" encoding="utf-8"?>
<ds:datastoreItem xmlns:ds="http://schemas.openxmlformats.org/officeDocument/2006/customXml" ds:itemID="{210DFDDA-8D14-4781-8F76-CF27CEA361C4}"/>
</file>

<file path=customXml/itemProps2.xml><?xml version="1.0" encoding="utf-8"?>
<ds:datastoreItem xmlns:ds="http://schemas.openxmlformats.org/officeDocument/2006/customXml" ds:itemID="{E667517A-A30A-45E2-933A-3D022A34CD52}"/>
</file>

<file path=customXml/itemProps3.xml><?xml version="1.0" encoding="utf-8"?>
<ds:datastoreItem xmlns:ds="http://schemas.openxmlformats.org/officeDocument/2006/customXml" ds:itemID="{63EAB52D-494F-47A4-9A82-45338021EEBF}"/>
</file>

<file path=customXml/itemProps4.xml><?xml version="1.0" encoding="utf-8"?>
<ds:datastoreItem xmlns:ds="http://schemas.openxmlformats.org/officeDocument/2006/customXml" ds:itemID="{700B2437-85B1-4B74-A8F2-ADABC9C56969}"/>
</file>

<file path=docProps/app.xml><?xml version="1.0" encoding="utf-8"?>
<Properties xmlns="http://schemas.openxmlformats.org/officeDocument/2006/extended-properties" xmlns:vt="http://schemas.openxmlformats.org/officeDocument/2006/docPropsVTypes">
  <Template/>
  <TotalTime>0</TotalTime>
  <Words>510</Words>
  <Application>Microsoft Office PowerPoint</Application>
  <PresentationFormat>Widescreen</PresentationFormat>
  <Paragraphs>56</Paragraphs>
  <Slides>9</Slides>
  <Notes>0</Notes>
  <HiddenSlides>0</HiddenSlides>
  <MMClips>0</MMClips>
  <ScaleCrop>false</ScaleCrop>
  <HeadingPairs>
    <vt:vector size="6" baseType="variant">
      <vt:variant>
        <vt:lpstr>Benyttede skrifttyper</vt:lpstr>
      </vt:variant>
      <vt:variant>
        <vt:i4>2</vt:i4>
      </vt:variant>
      <vt:variant>
        <vt:lpstr>Tema</vt:lpstr>
      </vt:variant>
      <vt:variant>
        <vt:i4>1</vt:i4>
      </vt:variant>
      <vt:variant>
        <vt:lpstr>Slidetitler</vt:lpstr>
      </vt:variant>
      <vt:variant>
        <vt:i4>9</vt:i4>
      </vt:variant>
    </vt:vector>
  </HeadingPairs>
  <TitlesOfParts>
    <vt:vector size="12" baseType="lpstr">
      <vt:lpstr>Arial</vt:lpstr>
      <vt:lpstr>Calibri</vt:lpstr>
      <vt:lpstr>REGION H Hospital PowerPoint Skabelon_DKfinal</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2022-05-02T07:12:19Z</dcterms:created>
  <dcterms:modified xsi:type="dcterms:W3CDTF">2024-05-31T05:31:51Z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ustomerId">
    <vt:lpwstr>regionh</vt:lpwstr>
  </property>
  <property fmtid="{D5CDD505-2E9C-101B-9397-08002B2CF9AE}" pid="3" name="TemplateId">
    <vt:lpwstr>637870724701048738</vt:lpwstr>
  </property>
  <property fmtid="{D5CDD505-2E9C-101B-9397-08002B2CF9AE}" pid="4" name="UserProfileId">
    <vt:lpwstr>637741310609926651</vt:lpwstr>
  </property>
  <property fmtid="{D5CDD505-2E9C-101B-9397-08002B2CF9AE}" pid="5" name="taggedtags">
    <vt:lpwstr/>
  </property>
  <property fmtid="{D5CDD505-2E9C-101B-9397-08002B2CF9AE}" pid="6" name="ContentTypeId">
    <vt:lpwstr>0x01010025886B7B081DDA42A26F164826CA928B</vt:lpwstr>
  </property>
  <property fmtid="{D5CDD505-2E9C-101B-9397-08002B2CF9AE}" pid="7" name="division">
    <vt:lpwstr/>
  </property>
  <property fmtid="{D5CDD505-2E9C-101B-9397-08002B2CF9AE}" pid="8" name="_dlc_DocIdItemGuid">
    <vt:lpwstr>5609bb7f-833a-4cfd-a500-e63bf2dc23d3</vt:lpwstr>
  </property>
  <property fmtid="{D5CDD505-2E9C-101B-9397-08002B2CF9AE}" pid="9" name="unit">
    <vt:lpwstr/>
  </property>
</Properties>
</file>